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2F8"/>
    <a:srgbClr val="0C5C67"/>
    <a:srgbClr val="176496"/>
    <a:srgbClr val="C1013C"/>
    <a:srgbClr val="A4C408"/>
    <a:srgbClr val="1B7A88"/>
    <a:srgbClr val="FDDE87"/>
    <a:srgbClr val="FCC117"/>
    <a:srgbClr val="8BD7E1"/>
    <a:srgbClr val="33B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0CE0AB16-B47B-4635-8840-B3B32BB9EB9C}" type="presOf" srcId="{FC3506F1-FCE8-492B-868D-FE2B79FB1415}" destId="{AAE76F56-7176-47FB-96BE-8706D64AF2E1}" srcOrd="0" destOrd="0" presId="urn:microsoft.com/office/officeart/2008/layout/VerticalCurvedList"/>
    <dgm:cxn modelId="{8A34349D-7659-4B7E-84CD-C319EACB1E34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745855A7-3631-4830-A095-FF994431887E}" type="presOf" srcId="{4EED7779-C644-48F1-979B-B9F3DAEC3E20}" destId="{E07C29CD-9240-4656-AB95-295CA446FAC9}" srcOrd="0" destOrd="0" presId="urn:microsoft.com/office/officeart/2008/layout/VerticalCurvedList"/>
    <dgm:cxn modelId="{37E80CCF-6412-4267-BB51-BDB33CF8C0B3}" type="presOf" srcId="{F9CC9CE5-BCE1-4781-8EEA-BABB879D8582}" destId="{4D71E2C8-1DB1-4BB0-8A7F-0DC6BDBF436B}" srcOrd="0" destOrd="0" presId="urn:microsoft.com/office/officeart/2008/layout/VerticalCurvedList"/>
    <dgm:cxn modelId="{6ECED52B-2139-4A7D-9B2D-BF8798A573D5}" type="presOf" srcId="{4610D140-0625-40D8-8656-E67425283BEA}" destId="{469CA17D-2199-46F7-82FF-0CAE0B5E11B7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C1D95ED4-4A22-444C-A212-57A4290D8564}" type="presParOf" srcId="{AAE76F56-7176-47FB-96BE-8706D64AF2E1}" destId="{4C8ABE09-ECAF-449B-8CAB-63F05652A406}" srcOrd="0" destOrd="0" presId="urn:microsoft.com/office/officeart/2008/layout/VerticalCurvedList"/>
    <dgm:cxn modelId="{8C7A20E1-BB92-4664-9446-D32D0A73846B}" type="presParOf" srcId="{4C8ABE09-ECAF-449B-8CAB-63F05652A406}" destId="{DE9E0152-1C2A-4B25-9B63-58121950B05A}" srcOrd="0" destOrd="0" presId="urn:microsoft.com/office/officeart/2008/layout/VerticalCurvedList"/>
    <dgm:cxn modelId="{5279B0BC-CB28-4416-99B5-6048DC63F2B9}" type="presParOf" srcId="{DE9E0152-1C2A-4B25-9B63-58121950B05A}" destId="{7301BA00-B289-48F8-BEAB-3ABBBDC5BF92}" srcOrd="0" destOrd="0" presId="urn:microsoft.com/office/officeart/2008/layout/VerticalCurvedList"/>
    <dgm:cxn modelId="{0D44BB4F-9A64-4284-AAD7-DB2002DAE8A8}" type="presParOf" srcId="{DE9E0152-1C2A-4B25-9B63-58121950B05A}" destId="{469CA17D-2199-46F7-82FF-0CAE0B5E11B7}" srcOrd="1" destOrd="0" presId="urn:microsoft.com/office/officeart/2008/layout/VerticalCurvedList"/>
    <dgm:cxn modelId="{CA665334-D605-4270-921D-5DE9E32BB199}" type="presParOf" srcId="{DE9E0152-1C2A-4B25-9B63-58121950B05A}" destId="{72941D2D-6859-4600-B7AE-A7457CA0768B}" srcOrd="2" destOrd="0" presId="urn:microsoft.com/office/officeart/2008/layout/VerticalCurvedList"/>
    <dgm:cxn modelId="{E3E6D989-9480-4797-94B3-0B30FCAA1D53}" type="presParOf" srcId="{DE9E0152-1C2A-4B25-9B63-58121950B05A}" destId="{51845699-5228-4320-8A9E-02FC03CE3EC2}" srcOrd="3" destOrd="0" presId="urn:microsoft.com/office/officeart/2008/layout/VerticalCurvedList"/>
    <dgm:cxn modelId="{0A8B37E0-56D8-48FC-934B-D63539BCFF43}" type="presParOf" srcId="{4C8ABE09-ECAF-449B-8CAB-63F05652A406}" destId="{5427398A-2772-4ACF-A0C8-6D8EF0DDAD03}" srcOrd="1" destOrd="0" presId="urn:microsoft.com/office/officeart/2008/layout/VerticalCurvedList"/>
    <dgm:cxn modelId="{6A93A653-8497-4F50-991E-E2DDC6CAAF71}" type="presParOf" srcId="{4C8ABE09-ECAF-449B-8CAB-63F05652A406}" destId="{8A3DF50A-6930-427E-BBD5-69A8E7DDF3F0}" srcOrd="2" destOrd="0" presId="urn:microsoft.com/office/officeart/2008/layout/VerticalCurvedList"/>
    <dgm:cxn modelId="{5132B37B-93A5-4C63-8018-2B7FA977356C}" type="presParOf" srcId="{8A3DF50A-6930-427E-BBD5-69A8E7DDF3F0}" destId="{9212C907-212F-4E52-AC08-991165FD1E2C}" srcOrd="0" destOrd="0" presId="urn:microsoft.com/office/officeart/2008/layout/VerticalCurvedList"/>
    <dgm:cxn modelId="{28985026-6616-4553-AC8E-597C5F30AF07}" type="presParOf" srcId="{4C8ABE09-ECAF-449B-8CAB-63F05652A406}" destId="{4D71E2C8-1DB1-4BB0-8A7F-0DC6BDBF436B}" srcOrd="3" destOrd="0" presId="urn:microsoft.com/office/officeart/2008/layout/VerticalCurvedList"/>
    <dgm:cxn modelId="{EF3C12F8-C00E-46D2-B04E-DD5CC323D346}" type="presParOf" srcId="{4C8ABE09-ECAF-449B-8CAB-63F05652A406}" destId="{79445A28-849F-4825-AB8B-F6BB5062D4F7}" srcOrd="4" destOrd="0" presId="urn:microsoft.com/office/officeart/2008/layout/VerticalCurvedList"/>
    <dgm:cxn modelId="{75E67C7A-38D7-4221-801F-B166880E2369}" type="presParOf" srcId="{79445A28-849F-4825-AB8B-F6BB5062D4F7}" destId="{C84A98C7-8F64-4D7F-9F93-ADA1B9C85404}" srcOrd="0" destOrd="0" presId="urn:microsoft.com/office/officeart/2008/layout/VerticalCurvedList"/>
    <dgm:cxn modelId="{189BBAB8-B3B9-46CF-87C3-8370D47DDDD5}" type="presParOf" srcId="{4C8ABE09-ECAF-449B-8CAB-63F05652A406}" destId="{E07C29CD-9240-4656-AB95-295CA446FAC9}" srcOrd="5" destOrd="0" presId="urn:microsoft.com/office/officeart/2008/layout/VerticalCurvedList"/>
    <dgm:cxn modelId="{5F7DF94A-05B1-4863-BE58-D301405F0291}" type="presParOf" srcId="{4C8ABE09-ECAF-449B-8CAB-63F05652A406}" destId="{F1F8F126-EB79-402D-AEF0-10422FDB7981}" srcOrd="6" destOrd="0" presId="urn:microsoft.com/office/officeart/2008/layout/VerticalCurvedList"/>
    <dgm:cxn modelId="{2D17D108-6D37-4A6B-85BE-F3B183BC0200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7F9E4891-9A29-43F2-8747-8CE62F73F2BA}" type="presOf" srcId="{4EED7779-C644-48F1-979B-B9F3DAEC3E20}" destId="{E07C29CD-9240-4656-AB95-295CA446FAC9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464C423A-22F6-430F-9131-F8CA68CDE4AE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575727C4-7252-452B-B4D8-AF11FC5DADB0}" type="presOf" srcId="{FC3506F1-FCE8-492B-868D-FE2B79FB1415}" destId="{AAE76F56-7176-47FB-96BE-8706D64AF2E1}" srcOrd="0" destOrd="0" presId="urn:microsoft.com/office/officeart/2008/layout/VerticalCurvedList"/>
    <dgm:cxn modelId="{C6D3C051-A8E4-45F2-B152-3EA0E064FC45}" type="presOf" srcId="{F9CC9CE5-BCE1-4781-8EEA-BABB879D8582}" destId="{4D71E2C8-1DB1-4BB0-8A7F-0DC6BDBF436B}" srcOrd="0" destOrd="0" presId="urn:microsoft.com/office/officeart/2008/layout/VerticalCurvedList"/>
    <dgm:cxn modelId="{DEDDBE66-C97F-4372-B0D2-0A02024E8792}" type="presOf" srcId="{4610D140-0625-40D8-8656-E67425283BEA}" destId="{469CA17D-2199-46F7-82FF-0CAE0B5E11B7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AB3B5173-5796-4D33-8963-CDC777ACC4F8}" type="presParOf" srcId="{AAE76F56-7176-47FB-96BE-8706D64AF2E1}" destId="{4C8ABE09-ECAF-449B-8CAB-63F05652A406}" srcOrd="0" destOrd="0" presId="urn:microsoft.com/office/officeart/2008/layout/VerticalCurvedList"/>
    <dgm:cxn modelId="{2C265BA6-733C-45B6-B397-4C4CBCAF03FC}" type="presParOf" srcId="{4C8ABE09-ECAF-449B-8CAB-63F05652A406}" destId="{DE9E0152-1C2A-4B25-9B63-58121950B05A}" srcOrd="0" destOrd="0" presId="urn:microsoft.com/office/officeart/2008/layout/VerticalCurvedList"/>
    <dgm:cxn modelId="{D6BBFE65-F6E2-48DC-B7BE-05695330FCA5}" type="presParOf" srcId="{DE9E0152-1C2A-4B25-9B63-58121950B05A}" destId="{7301BA00-B289-48F8-BEAB-3ABBBDC5BF92}" srcOrd="0" destOrd="0" presId="urn:microsoft.com/office/officeart/2008/layout/VerticalCurvedList"/>
    <dgm:cxn modelId="{F8609D94-F5D7-4DAB-B732-BB9D15DB1A7A}" type="presParOf" srcId="{DE9E0152-1C2A-4B25-9B63-58121950B05A}" destId="{469CA17D-2199-46F7-82FF-0CAE0B5E11B7}" srcOrd="1" destOrd="0" presId="urn:microsoft.com/office/officeart/2008/layout/VerticalCurvedList"/>
    <dgm:cxn modelId="{ADD54E5D-6F16-476D-8DD7-EC8E8DF9D292}" type="presParOf" srcId="{DE9E0152-1C2A-4B25-9B63-58121950B05A}" destId="{72941D2D-6859-4600-B7AE-A7457CA0768B}" srcOrd="2" destOrd="0" presId="urn:microsoft.com/office/officeart/2008/layout/VerticalCurvedList"/>
    <dgm:cxn modelId="{8FC9B450-CAD7-46F9-B11C-9B3957D6597C}" type="presParOf" srcId="{DE9E0152-1C2A-4B25-9B63-58121950B05A}" destId="{51845699-5228-4320-8A9E-02FC03CE3EC2}" srcOrd="3" destOrd="0" presId="urn:microsoft.com/office/officeart/2008/layout/VerticalCurvedList"/>
    <dgm:cxn modelId="{388754FF-073D-4687-9732-B4F52B894B9A}" type="presParOf" srcId="{4C8ABE09-ECAF-449B-8CAB-63F05652A406}" destId="{5427398A-2772-4ACF-A0C8-6D8EF0DDAD03}" srcOrd="1" destOrd="0" presId="urn:microsoft.com/office/officeart/2008/layout/VerticalCurvedList"/>
    <dgm:cxn modelId="{69EF4A1B-B7C6-4D4C-8E06-91E2D810AA6D}" type="presParOf" srcId="{4C8ABE09-ECAF-449B-8CAB-63F05652A406}" destId="{8A3DF50A-6930-427E-BBD5-69A8E7DDF3F0}" srcOrd="2" destOrd="0" presId="urn:microsoft.com/office/officeart/2008/layout/VerticalCurvedList"/>
    <dgm:cxn modelId="{FD73107F-5055-4BDA-B858-9A0D7B192EFA}" type="presParOf" srcId="{8A3DF50A-6930-427E-BBD5-69A8E7DDF3F0}" destId="{9212C907-212F-4E52-AC08-991165FD1E2C}" srcOrd="0" destOrd="0" presId="urn:microsoft.com/office/officeart/2008/layout/VerticalCurvedList"/>
    <dgm:cxn modelId="{A22D459D-D6DD-4186-8995-386CFA5B405F}" type="presParOf" srcId="{4C8ABE09-ECAF-449B-8CAB-63F05652A406}" destId="{4D71E2C8-1DB1-4BB0-8A7F-0DC6BDBF436B}" srcOrd="3" destOrd="0" presId="urn:microsoft.com/office/officeart/2008/layout/VerticalCurvedList"/>
    <dgm:cxn modelId="{1C014C45-E0C2-48E8-9622-DDD27303AC5A}" type="presParOf" srcId="{4C8ABE09-ECAF-449B-8CAB-63F05652A406}" destId="{79445A28-849F-4825-AB8B-F6BB5062D4F7}" srcOrd="4" destOrd="0" presId="urn:microsoft.com/office/officeart/2008/layout/VerticalCurvedList"/>
    <dgm:cxn modelId="{AAA79311-42A6-448A-8B0B-2F99F8943061}" type="presParOf" srcId="{79445A28-849F-4825-AB8B-F6BB5062D4F7}" destId="{C84A98C7-8F64-4D7F-9F93-ADA1B9C85404}" srcOrd="0" destOrd="0" presId="urn:microsoft.com/office/officeart/2008/layout/VerticalCurvedList"/>
    <dgm:cxn modelId="{12312D8E-F5EB-4902-93D8-71B118071F9F}" type="presParOf" srcId="{4C8ABE09-ECAF-449B-8CAB-63F05652A406}" destId="{E07C29CD-9240-4656-AB95-295CA446FAC9}" srcOrd="5" destOrd="0" presId="urn:microsoft.com/office/officeart/2008/layout/VerticalCurvedList"/>
    <dgm:cxn modelId="{6E525655-81BF-4EFD-8395-2E0A64A35D9A}" type="presParOf" srcId="{4C8ABE09-ECAF-449B-8CAB-63F05652A406}" destId="{F1F8F126-EB79-402D-AEF0-10422FDB7981}" srcOrd="6" destOrd="0" presId="urn:microsoft.com/office/officeart/2008/layout/VerticalCurvedList"/>
    <dgm:cxn modelId="{0B74007B-141D-4E80-96B0-31DB27913C8D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68F26066-A28A-499B-8EB4-08DBC256309A}" type="presOf" srcId="{FC3506F1-FCE8-492B-868D-FE2B79FB1415}" destId="{AAE76F56-7176-47FB-96BE-8706D64AF2E1}" srcOrd="0" destOrd="0" presId="urn:microsoft.com/office/officeart/2008/layout/VerticalCurvedList"/>
    <dgm:cxn modelId="{FA46F1E7-90AE-4468-A9D9-4D98964FB0FA}" type="presOf" srcId="{645BD61D-3AD7-489D-9C32-EFF6915E55ED}" destId="{5427398A-2772-4ACF-A0C8-6D8EF0DDAD03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BCBD9090-B891-4F15-BD5D-70B683509C3E}" type="presOf" srcId="{4EED7779-C644-48F1-979B-B9F3DAEC3E20}" destId="{E07C29CD-9240-4656-AB95-295CA446FAC9}" srcOrd="0" destOrd="0" presId="urn:microsoft.com/office/officeart/2008/layout/VerticalCurvedList"/>
    <dgm:cxn modelId="{0EC513EA-2B88-4E3B-BD64-A47C5166BAE8}" type="presOf" srcId="{F9CC9CE5-BCE1-4781-8EEA-BABB879D8582}" destId="{4D71E2C8-1DB1-4BB0-8A7F-0DC6BDBF436B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1F65400B-0DA1-4AB8-8B7F-55E27076AC1E}" type="presOf" srcId="{4610D140-0625-40D8-8656-E67425283BEA}" destId="{469CA17D-2199-46F7-82FF-0CAE0B5E11B7}" srcOrd="0" destOrd="0" presId="urn:microsoft.com/office/officeart/2008/layout/VerticalCurvedList"/>
    <dgm:cxn modelId="{8BDED873-78BB-42B8-8CF0-0190C0E264C8}" type="presParOf" srcId="{AAE76F56-7176-47FB-96BE-8706D64AF2E1}" destId="{4C8ABE09-ECAF-449B-8CAB-63F05652A406}" srcOrd="0" destOrd="0" presId="urn:microsoft.com/office/officeart/2008/layout/VerticalCurvedList"/>
    <dgm:cxn modelId="{912C2535-A440-46C5-83A1-262027202445}" type="presParOf" srcId="{4C8ABE09-ECAF-449B-8CAB-63F05652A406}" destId="{DE9E0152-1C2A-4B25-9B63-58121950B05A}" srcOrd="0" destOrd="0" presId="urn:microsoft.com/office/officeart/2008/layout/VerticalCurvedList"/>
    <dgm:cxn modelId="{B22533B2-77C2-4942-8296-235004AB811A}" type="presParOf" srcId="{DE9E0152-1C2A-4B25-9B63-58121950B05A}" destId="{7301BA00-B289-48F8-BEAB-3ABBBDC5BF92}" srcOrd="0" destOrd="0" presId="urn:microsoft.com/office/officeart/2008/layout/VerticalCurvedList"/>
    <dgm:cxn modelId="{A6B6F28F-368B-40AF-B323-585710610756}" type="presParOf" srcId="{DE9E0152-1C2A-4B25-9B63-58121950B05A}" destId="{469CA17D-2199-46F7-82FF-0CAE0B5E11B7}" srcOrd="1" destOrd="0" presId="urn:microsoft.com/office/officeart/2008/layout/VerticalCurvedList"/>
    <dgm:cxn modelId="{7DBEEFC8-FBFE-49C7-8FE3-1A21625F2BF5}" type="presParOf" srcId="{DE9E0152-1C2A-4B25-9B63-58121950B05A}" destId="{72941D2D-6859-4600-B7AE-A7457CA0768B}" srcOrd="2" destOrd="0" presId="urn:microsoft.com/office/officeart/2008/layout/VerticalCurvedList"/>
    <dgm:cxn modelId="{87EC0882-4604-4FC0-982C-208F9EC74A3C}" type="presParOf" srcId="{DE9E0152-1C2A-4B25-9B63-58121950B05A}" destId="{51845699-5228-4320-8A9E-02FC03CE3EC2}" srcOrd="3" destOrd="0" presId="urn:microsoft.com/office/officeart/2008/layout/VerticalCurvedList"/>
    <dgm:cxn modelId="{147F2789-4110-44E0-B7B3-F0A1F85EC171}" type="presParOf" srcId="{4C8ABE09-ECAF-449B-8CAB-63F05652A406}" destId="{5427398A-2772-4ACF-A0C8-6D8EF0DDAD03}" srcOrd="1" destOrd="0" presId="urn:microsoft.com/office/officeart/2008/layout/VerticalCurvedList"/>
    <dgm:cxn modelId="{C360AE53-53A7-4F17-83A8-D0D33B53017A}" type="presParOf" srcId="{4C8ABE09-ECAF-449B-8CAB-63F05652A406}" destId="{8A3DF50A-6930-427E-BBD5-69A8E7DDF3F0}" srcOrd="2" destOrd="0" presId="urn:microsoft.com/office/officeart/2008/layout/VerticalCurvedList"/>
    <dgm:cxn modelId="{2D15DDD2-C9EA-4596-B7FB-819C9E6E8894}" type="presParOf" srcId="{8A3DF50A-6930-427E-BBD5-69A8E7DDF3F0}" destId="{9212C907-212F-4E52-AC08-991165FD1E2C}" srcOrd="0" destOrd="0" presId="urn:microsoft.com/office/officeart/2008/layout/VerticalCurvedList"/>
    <dgm:cxn modelId="{288C2293-372B-41DF-8735-653B2384FC94}" type="presParOf" srcId="{4C8ABE09-ECAF-449B-8CAB-63F05652A406}" destId="{4D71E2C8-1DB1-4BB0-8A7F-0DC6BDBF436B}" srcOrd="3" destOrd="0" presId="urn:microsoft.com/office/officeart/2008/layout/VerticalCurvedList"/>
    <dgm:cxn modelId="{F995FFB5-3A2A-471D-9643-CCEDD837B9F3}" type="presParOf" srcId="{4C8ABE09-ECAF-449B-8CAB-63F05652A406}" destId="{79445A28-849F-4825-AB8B-F6BB5062D4F7}" srcOrd="4" destOrd="0" presId="urn:microsoft.com/office/officeart/2008/layout/VerticalCurvedList"/>
    <dgm:cxn modelId="{F16451A6-C797-4E9C-B131-9DE047781BCE}" type="presParOf" srcId="{79445A28-849F-4825-AB8B-F6BB5062D4F7}" destId="{C84A98C7-8F64-4D7F-9F93-ADA1B9C85404}" srcOrd="0" destOrd="0" presId="urn:microsoft.com/office/officeart/2008/layout/VerticalCurvedList"/>
    <dgm:cxn modelId="{79E39F8A-586F-4E30-A21B-55CD6AE6D0BB}" type="presParOf" srcId="{4C8ABE09-ECAF-449B-8CAB-63F05652A406}" destId="{E07C29CD-9240-4656-AB95-295CA446FAC9}" srcOrd="5" destOrd="0" presId="urn:microsoft.com/office/officeart/2008/layout/VerticalCurvedList"/>
    <dgm:cxn modelId="{07311044-C34C-4261-99B1-0A61CCF64142}" type="presParOf" srcId="{4C8ABE09-ECAF-449B-8CAB-63F05652A406}" destId="{F1F8F126-EB79-402D-AEF0-10422FDB7981}" srcOrd="6" destOrd="0" presId="urn:microsoft.com/office/officeart/2008/layout/VerticalCurvedList"/>
    <dgm:cxn modelId="{3FA2AE5E-C2A8-4671-8B3D-0DDAF947B31C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C6BED5A-1966-4960-9E90-2CD87F2DEB13}" type="presOf" srcId="{4EED7779-C644-48F1-979B-B9F3DAEC3E20}" destId="{E07C29CD-9240-4656-AB95-295CA446FAC9}" srcOrd="0" destOrd="0" presId="urn:microsoft.com/office/officeart/2008/layout/VerticalCurvedList"/>
    <dgm:cxn modelId="{D2ECB0B3-8C3A-4190-940D-7DD2DE4E7294}" type="presOf" srcId="{4610D140-0625-40D8-8656-E67425283BEA}" destId="{469CA17D-2199-46F7-82FF-0CAE0B5E11B7}" srcOrd="0" destOrd="0" presId="urn:microsoft.com/office/officeart/2008/layout/VerticalCurvedList"/>
    <dgm:cxn modelId="{6022DE94-F0A3-409D-B411-98F4A93CB7FE}" type="presOf" srcId="{F9CC9CE5-BCE1-4781-8EEA-BABB879D8582}" destId="{4D71E2C8-1DB1-4BB0-8A7F-0DC6BDBF436B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FE2FD9F1-1159-4437-98C3-AEBB0E462A6D}" type="presOf" srcId="{FC3506F1-FCE8-492B-868D-FE2B79FB1415}" destId="{AAE76F56-7176-47FB-96BE-8706D64AF2E1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3077B22F-F1E5-458B-8A31-9B7F9BEA7AA1}" type="presOf" srcId="{645BD61D-3AD7-489D-9C32-EFF6915E55ED}" destId="{5427398A-2772-4ACF-A0C8-6D8EF0DDAD03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358F52BE-C521-412E-9115-807BB0831D35}" type="presParOf" srcId="{AAE76F56-7176-47FB-96BE-8706D64AF2E1}" destId="{4C8ABE09-ECAF-449B-8CAB-63F05652A406}" srcOrd="0" destOrd="0" presId="urn:microsoft.com/office/officeart/2008/layout/VerticalCurvedList"/>
    <dgm:cxn modelId="{FBA797BA-6CFB-44D1-9CD2-758DEED5C368}" type="presParOf" srcId="{4C8ABE09-ECAF-449B-8CAB-63F05652A406}" destId="{DE9E0152-1C2A-4B25-9B63-58121950B05A}" srcOrd="0" destOrd="0" presId="urn:microsoft.com/office/officeart/2008/layout/VerticalCurvedList"/>
    <dgm:cxn modelId="{33259204-149D-4B1F-BD38-A17617AB6DC2}" type="presParOf" srcId="{DE9E0152-1C2A-4B25-9B63-58121950B05A}" destId="{7301BA00-B289-48F8-BEAB-3ABBBDC5BF92}" srcOrd="0" destOrd="0" presId="urn:microsoft.com/office/officeart/2008/layout/VerticalCurvedList"/>
    <dgm:cxn modelId="{3628055F-95A4-4487-81F8-F64DC21E8F99}" type="presParOf" srcId="{DE9E0152-1C2A-4B25-9B63-58121950B05A}" destId="{469CA17D-2199-46F7-82FF-0CAE0B5E11B7}" srcOrd="1" destOrd="0" presId="urn:microsoft.com/office/officeart/2008/layout/VerticalCurvedList"/>
    <dgm:cxn modelId="{D16D3157-2D99-4505-A674-8CC865E3232C}" type="presParOf" srcId="{DE9E0152-1C2A-4B25-9B63-58121950B05A}" destId="{72941D2D-6859-4600-B7AE-A7457CA0768B}" srcOrd="2" destOrd="0" presId="urn:microsoft.com/office/officeart/2008/layout/VerticalCurvedList"/>
    <dgm:cxn modelId="{D61913D1-69F0-4A96-8009-918F023C0875}" type="presParOf" srcId="{DE9E0152-1C2A-4B25-9B63-58121950B05A}" destId="{51845699-5228-4320-8A9E-02FC03CE3EC2}" srcOrd="3" destOrd="0" presId="urn:microsoft.com/office/officeart/2008/layout/VerticalCurvedList"/>
    <dgm:cxn modelId="{9444DD3F-7425-4573-8C65-644984C16C36}" type="presParOf" srcId="{4C8ABE09-ECAF-449B-8CAB-63F05652A406}" destId="{5427398A-2772-4ACF-A0C8-6D8EF0DDAD03}" srcOrd="1" destOrd="0" presId="urn:microsoft.com/office/officeart/2008/layout/VerticalCurvedList"/>
    <dgm:cxn modelId="{067D0FE6-0730-4CD8-968C-7323A46C3FDA}" type="presParOf" srcId="{4C8ABE09-ECAF-449B-8CAB-63F05652A406}" destId="{8A3DF50A-6930-427E-BBD5-69A8E7DDF3F0}" srcOrd="2" destOrd="0" presId="urn:microsoft.com/office/officeart/2008/layout/VerticalCurvedList"/>
    <dgm:cxn modelId="{9E9FD500-33C2-4DF0-AD79-B2109B4AAAAD}" type="presParOf" srcId="{8A3DF50A-6930-427E-BBD5-69A8E7DDF3F0}" destId="{9212C907-212F-4E52-AC08-991165FD1E2C}" srcOrd="0" destOrd="0" presId="urn:microsoft.com/office/officeart/2008/layout/VerticalCurvedList"/>
    <dgm:cxn modelId="{A2889650-E634-4D97-84F9-E915092C5384}" type="presParOf" srcId="{4C8ABE09-ECAF-449B-8CAB-63F05652A406}" destId="{4D71E2C8-1DB1-4BB0-8A7F-0DC6BDBF436B}" srcOrd="3" destOrd="0" presId="urn:microsoft.com/office/officeart/2008/layout/VerticalCurvedList"/>
    <dgm:cxn modelId="{9BE5E73C-0D2D-462D-B151-F6A92C839895}" type="presParOf" srcId="{4C8ABE09-ECAF-449B-8CAB-63F05652A406}" destId="{79445A28-849F-4825-AB8B-F6BB5062D4F7}" srcOrd="4" destOrd="0" presId="urn:microsoft.com/office/officeart/2008/layout/VerticalCurvedList"/>
    <dgm:cxn modelId="{ED69F249-4A31-4AB3-8CC7-3212D16C76BF}" type="presParOf" srcId="{79445A28-849F-4825-AB8B-F6BB5062D4F7}" destId="{C84A98C7-8F64-4D7F-9F93-ADA1B9C85404}" srcOrd="0" destOrd="0" presId="urn:microsoft.com/office/officeart/2008/layout/VerticalCurvedList"/>
    <dgm:cxn modelId="{A9B55F97-5B2E-4944-9E2D-4D2DE85FC308}" type="presParOf" srcId="{4C8ABE09-ECAF-449B-8CAB-63F05652A406}" destId="{E07C29CD-9240-4656-AB95-295CA446FAC9}" srcOrd="5" destOrd="0" presId="urn:microsoft.com/office/officeart/2008/layout/VerticalCurvedList"/>
    <dgm:cxn modelId="{9976E603-C898-4CE8-96AC-F36718E4EC22}" type="presParOf" srcId="{4C8ABE09-ECAF-449B-8CAB-63F05652A406}" destId="{F1F8F126-EB79-402D-AEF0-10422FDB7981}" srcOrd="6" destOrd="0" presId="urn:microsoft.com/office/officeart/2008/layout/VerticalCurvedList"/>
    <dgm:cxn modelId="{2552CE1B-70A8-4DC5-A7E5-881679D3DAE1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D1D86E53-0FDC-4214-A30A-5283F080C81F}" type="presOf" srcId="{4610D140-0625-40D8-8656-E67425283BEA}" destId="{469CA17D-2199-46F7-82FF-0CAE0B5E11B7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892D6D30-9D56-434C-AA52-C57B2F78E812}" type="presOf" srcId="{645BD61D-3AD7-489D-9C32-EFF6915E55ED}" destId="{5427398A-2772-4ACF-A0C8-6D8EF0DDAD03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817E77CB-2F19-4E67-976E-A6D96E47BB06}" type="presOf" srcId="{F9CC9CE5-BCE1-4781-8EEA-BABB879D8582}" destId="{4D71E2C8-1DB1-4BB0-8A7F-0DC6BDBF436B}" srcOrd="0" destOrd="0" presId="urn:microsoft.com/office/officeart/2008/layout/VerticalCurvedList"/>
    <dgm:cxn modelId="{C7522B38-13FD-4D3C-B832-811F4219E5EA}" type="presOf" srcId="{4EED7779-C644-48F1-979B-B9F3DAEC3E20}" destId="{E07C29CD-9240-4656-AB95-295CA446FAC9}" srcOrd="0" destOrd="0" presId="urn:microsoft.com/office/officeart/2008/layout/VerticalCurvedList"/>
    <dgm:cxn modelId="{58D9FF29-FE25-4656-88C3-7CF3F73D5193}" type="presOf" srcId="{FC3506F1-FCE8-492B-868D-FE2B79FB1415}" destId="{AAE76F56-7176-47FB-96BE-8706D64AF2E1}" srcOrd="0" destOrd="0" presId="urn:microsoft.com/office/officeart/2008/layout/VerticalCurvedList"/>
    <dgm:cxn modelId="{E0DE69C9-29A8-4655-A4DB-DDD36486530A}" type="presParOf" srcId="{AAE76F56-7176-47FB-96BE-8706D64AF2E1}" destId="{4C8ABE09-ECAF-449B-8CAB-63F05652A406}" srcOrd="0" destOrd="0" presId="urn:microsoft.com/office/officeart/2008/layout/VerticalCurvedList"/>
    <dgm:cxn modelId="{9C9BF21D-1AD1-4A3D-90D4-F4BB373A0D1B}" type="presParOf" srcId="{4C8ABE09-ECAF-449B-8CAB-63F05652A406}" destId="{DE9E0152-1C2A-4B25-9B63-58121950B05A}" srcOrd="0" destOrd="0" presId="urn:microsoft.com/office/officeart/2008/layout/VerticalCurvedList"/>
    <dgm:cxn modelId="{41AED175-9A7D-4C2B-BBDE-CC88704A5FD7}" type="presParOf" srcId="{DE9E0152-1C2A-4B25-9B63-58121950B05A}" destId="{7301BA00-B289-48F8-BEAB-3ABBBDC5BF92}" srcOrd="0" destOrd="0" presId="urn:microsoft.com/office/officeart/2008/layout/VerticalCurvedList"/>
    <dgm:cxn modelId="{A256A3FE-3DCC-44C1-ABF2-961E72D24928}" type="presParOf" srcId="{DE9E0152-1C2A-4B25-9B63-58121950B05A}" destId="{469CA17D-2199-46F7-82FF-0CAE0B5E11B7}" srcOrd="1" destOrd="0" presId="urn:microsoft.com/office/officeart/2008/layout/VerticalCurvedList"/>
    <dgm:cxn modelId="{4C65A148-2A1D-413D-9514-38A649E07DEC}" type="presParOf" srcId="{DE9E0152-1C2A-4B25-9B63-58121950B05A}" destId="{72941D2D-6859-4600-B7AE-A7457CA0768B}" srcOrd="2" destOrd="0" presId="urn:microsoft.com/office/officeart/2008/layout/VerticalCurvedList"/>
    <dgm:cxn modelId="{EC662B79-3555-444A-B0C6-4181EF9AB642}" type="presParOf" srcId="{DE9E0152-1C2A-4B25-9B63-58121950B05A}" destId="{51845699-5228-4320-8A9E-02FC03CE3EC2}" srcOrd="3" destOrd="0" presId="urn:microsoft.com/office/officeart/2008/layout/VerticalCurvedList"/>
    <dgm:cxn modelId="{56267078-55CC-47B6-B3EE-FF6A2D981491}" type="presParOf" srcId="{4C8ABE09-ECAF-449B-8CAB-63F05652A406}" destId="{5427398A-2772-4ACF-A0C8-6D8EF0DDAD03}" srcOrd="1" destOrd="0" presId="urn:microsoft.com/office/officeart/2008/layout/VerticalCurvedList"/>
    <dgm:cxn modelId="{D67E7F64-CECB-4DA8-ABAE-B9B2AF5176CF}" type="presParOf" srcId="{4C8ABE09-ECAF-449B-8CAB-63F05652A406}" destId="{8A3DF50A-6930-427E-BBD5-69A8E7DDF3F0}" srcOrd="2" destOrd="0" presId="urn:microsoft.com/office/officeart/2008/layout/VerticalCurvedList"/>
    <dgm:cxn modelId="{C43B57FE-2AD6-4398-B2FF-239FCF155FD9}" type="presParOf" srcId="{8A3DF50A-6930-427E-BBD5-69A8E7DDF3F0}" destId="{9212C907-212F-4E52-AC08-991165FD1E2C}" srcOrd="0" destOrd="0" presId="urn:microsoft.com/office/officeart/2008/layout/VerticalCurvedList"/>
    <dgm:cxn modelId="{9072B3E0-3B96-46B9-9558-914EA3093FA2}" type="presParOf" srcId="{4C8ABE09-ECAF-449B-8CAB-63F05652A406}" destId="{4D71E2C8-1DB1-4BB0-8A7F-0DC6BDBF436B}" srcOrd="3" destOrd="0" presId="urn:microsoft.com/office/officeart/2008/layout/VerticalCurvedList"/>
    <dgm:cxn modelId="{9F4FC951-3083-40DB-8772-4F309AA4F9FC}" type="presParOf" srcId="{4C8ABE09-ECAF-449B-8CAB-63F05652A406}" destId="{79445A28-849F-4825-AB8B-F6BB5062D4F7}" srcOrd="4" destOrd="0" presId="urn:microsoft.com/office/officeart/2008/layout/VerticalCurvedList"/>
    <dgm:cxn modelId="{4CD18699-6611-4457-97C5-841CA186A6B9}" type="presParOf" srcId="{79445A28-849F-4825-AB8B-F6BB5062D4F7}" destId="{C84A98C7-8F64-4D7F-9F93-ADA1B9C85404}" srcOrd="0" destOrd="0" presId="urn:microsoft.com/office/officeart/2008/layout/VerticalCurvedList"/>
    <dgm:cxn modelId="{DB497439-9D1F-45F8-B57C-3811D118F01D}" type="presParOf" srcId="{4C8ABE09-ECAF-449B-8CAB-63F05652A406}" destId="{E07C29CD-9240-4656-AB95-295CA446FAC9}" srcOrd="5" destOrd="0" presId="urn:microsoft.com/office/officeart/2008/layout/VerticalCurvedList"/>
    <dgm:cxn modelId="{89A0B635-3A86-4EF6-84A4-06B363572327}" type="presParOf" srcId="{4C8ABE09-ECAF-449B-8CAB-63F05652A406}" destId="{F1F8F126-EB79-402D-AEF0-10422FDB7981}" srcOrd="6" destOrd="0" presId="urn:microsoft.com/office/officeart/2008/layout/VerticalCurvedList"/>
    <dgm:cxn modelId="{C73628A1-7F97-424C-912F-0F7DC9C3FB3B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B4951A26-3B04-4ECC-A68C-E65111F13776}" type="presOf" srcId="{4EED7779-C644-48F1-979B-B9F3DAEC3E20}" destId="{E07C29CD-9240-4656-AB95-295CA446FAC9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CA1F1BA8-D260-4F78-9094-ACA24A524846}" type="presOf" srcId="{F9CC9CE5-BCE1-4781-8EEA-BABB879D8582}" destId="{4D71E2C8-1DB1-4BB0-8A7F-0DC6BDBF436B}" srcOrd="0" destOrd="0" presId="urn:microsoft.com/office/officeart/2008/layout/VerticalCurvedList"/>
    <dgm:cxn modelId="{106CD7A3-C5F7-4FD4-B480-B8BA3CF312C3}" type="presOf" srcId="{645BD61D-3AD7-489D-9C32-EFF6915E55ED}" destId="{5427398A-2772-4ACF-A0C8-6D8EF0DDAD03}" srcOrd="0" destOrd="0" presId="urn:microsoft.com/office/officeart/2008/layout/VerticalCurvedList"/>
    <dgm:cxn modelId="{DA6C5446-75BD-4C65-819F-CF1E9479E9F0}" type="presOf" srcId="{4610D140-0625-40D8-8656-E67425283BEA}" destId="{469CA17D-2199-46F7-82FF-0CAE0B5E11B7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6F317445-03FE-4EC2-B71D-FDD2AC136F9C}" type="presOf" srcId="{FC3506F1-FCE8-492B-868D-FE2B79FB1415}" destId="{AAE76F56-7176-47FB-96BE-8706D64AF2E1}" srcOrd="0" destOrd="0" presId="urn:microsoft.com/office/officeart/2008/layout/VerticalCurvedList"/>
    <dgm:cxn modelId="{01CA8E3B-0F7F-4990-8E07-305B0B692574}" type="presParOf" srcId="{AAE76F56-7176-47FB-96BE-8706D64AF2E1}" destId="{4C8ABE09-ECAF-449B-8CAB-63F05652A406}" srcOrd="0" destOrd="0" presId="urn:microsoft.com/office/officeart/2008/layout/VerticalCurvedList"/>
    <dgm:cxn modelId="{57CEDCED-010C-424D-BC3A-6A7B33CB5A20}" type="presParOf" srcId="{4C8ABE09-ECAF-449B-8CAB-63F05652A406}" destId="{DE9E0152-1C2A-4B25-9B63-58121950B05A}" srcOrd="0" destOrd="0" presId="urn:microsoft.com/office/officeart/2008/layout/VerticalCurvedList"/>
    <dgm:cxn modelId="{E70BF21A-44CD-4F56-9F45-7B78ABA62A5F}" type="presParOf" srcId="{DE9E0152-1C2A-4B25-9B63-58121950B05A}" destId="{7301BA00-B289-48F8-BEAB-3ABBBDC5BF92}" srcOrd="0" destOrd="0" presId="urn:microsoft.com/office/officeart/2008/layout/VerticalCurvedList"/>
    <dgm:cxn modelId="{E2C60D36-BA44-4A14-9BFB-793A4265F795}" type="presParOf" srcId="{DE9E0152-1C2A-4B25-9B63-58121950B05A}" destId="{469CA17D-2199-46F7-82FF-0CAE0B5E11B7}" srcOrd="1" destOrd="0" presId="urn:microsoft.com/office/officeart/2008/layout/VerticalCurvedList"/>
    <dgm:cxn modelId="{085C7F23-679B-4566-B5A9-C81296F1F910}" type="presParOf" srcId="{DE9E0152-1C2A-4B25-9B63-58121950B05A}" destId="{72941D2D-6859-4600-B7AE-A7457CA0768B}" srcOrd="2" destOrd="0" presId="urn:microsoft.com/office/officeart/2008/layout/VerticalCurvedList"/>
    <dgm:cxn modelId="{A9F96C09-48EF-4205-AE60-993275B1E433}" type="presParOf" srcId="{DE9E0152-1C2A-4B25-9B63-58121950B05A}" destId="{51845699-5228-4320-8A9E-02FC03CE3EC2}" srcOrd="3" destOrd="0" presId="urn:microsoft.com/office/officeart/2008/layout/VerticalCurvedList"/>
    <dgm:cxn modelId="{CC88080A-7349-41D8-8AD3-CE1E712AD997}" type="presParOf" srcId="{4C8ABE09-ECAF-449B-8CAB-63F05652A406}" destId="{5427398A-2772-4ACF-A0C8-6D8EF0DDAD03}" srcOrd="1" destOrd="0" presId="urn:microsoft.com/office/officeart/2008/layout/VerticalCurvedList"/>
    <dgm:cxn modelId="{76B6DEE6-09BF-47EB-9910-1B7E1BC0DFBC}" type="presParOf" srcId="{4C8ABE09-ECAF-449B-8CAB-63F05652A406}" destId="{8A3DF50A-6930-427E-BBD5-69A8E7DDF3F0}" srcOrd="2" destOrd="0" presId="urn:microsoft.com/office/officeart/2008/layout/VerticalCurvedList"/>
    <dgm:cxn modelId="{A75819DA-9853-4961-AEDD-58F9AAB9176A}" type="presParOf" srcId="{8A3DF50A-6930-427E-BBD5-69A8E7DDF3F0}" destId="{9212C907-212F-4E52-AC08-991165FD1E2C}" srcOrd="0" destOrd="0" presId="urn:microsoft.com/office/officeart/2008/layout/VerticalCurvedList"/>
    <dgm:cxn modelId="{62040DA3-91E1-41F5-98E5-BB6455B6A153}" type="presParOf" srcId="{4C8ABE09-ECAF-449B-8CAB-63F05652A406}" destId="{4D71E2C8-1DB1-4BB0-8A7F-0DC6BDBF436B}" srcOrd="3" destOrd="0" presId="urn:microsoft.com/office/officeart/2008/layout/VerticalCurvedList"/>
    <dgm:cxn modelId="{42A867DC-08E5-4199-8B53-F6EB2623F1BE}" type="presParOf" srcId="{4C8ABE09-ECAF-449B-8CAB-63F05652A406}" destId="{79445A28-849F-4825-AB8B-F6BB5062D4F7}" srcOrd="4" destOrd="0" presId="urn:microsoft.com/office/officeart/2008/layout/VerticalCurvedList"/>
    <dgm:cxn modelId="{8DADD377-4D57-40B1-A4CA-7F7CA5ABE6B4}" type="presParOf" srcId="{79445A28-849F-4825-AB8B-F6BB5062D4F7}" destId="{C84A98C7-8F64-4D7F-9F93-ADA1B9C85404}" srcOrd="0" destOrd="0" presId="urn:microsoft.com/office/officeart/2008/layout/VerticalCurvedList"/>
    <dgm:cxn modelId="{609268C6-8141-4A16-843E-BA1AC483EE9F}" type="presParOf" srcId="{4C8ABE09-ECAF-449B-8CAB-63F05652A406}" destId="{E07C29CD-9240-4656-AB95-295CA446FAC9}" srcOrd="5" destOrd="0" presId="urn:microsoft.com/office/officeart/2008/layout/VerticalCurvedList"/>
    <dgm:cxn modelId="{7122D969-9AFB-4501-A454-6D2B896F9A9C}" type="presParOf" srcId="{4C8ABE09-ECAF-449B-8CAB-63F05652A406}" destId="{F1F8F126-EB79-402D-AEF0-10422FDB7981}" srcOrd="6" destOrd="0" presId="urn:microsoft.com/office/officeart/2008/layout/VerticalCurvedList"/>
    <dgm:cxn modelId="{4AD08B71-9258-4A1E-BBEE-436C1089B607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7B326844-9F52-4D96-8103-6186FBE99B1C}" type="presOf" srcId="{FC3506F1-FCE8-492B-868D-FE2B79FB1415}" destId="{AAE76F56-7176-47FB-96BE-8706D64AF2E1}" srcOrd="0" destOrd="0" presId="urn:microsoft.com/office/officeart/2008/layout/VerticalCurvedList"/>
    <dgm:cxn modelId="{89E1D606-C4B7-4FF6-8BD3-AD765B097C49}" type="presOf" srcId="{F9CC9CE5-BCE1-4781-8EEA-BABB879D8582}" destId="{4D71E2C8-1DB1-4BB0-8A7F-0DC6BDBF436B}" srcOrd="0" destOrd="0" presId="urn:microsoft.com/office/officeart/2008/layout/VerticalCurvedList"/>
    <dgm:cxn modelId="{197FC2C4-7B80-4806-B8F4-40BBD6CD6D07}" type="presOf" srcId="{4EED7779-C644-48F1-979B-B9F3DAEC3E20}" destId="{E07C29CD-9240-4656-AB95-295CA446FAC9}" srcOrd="0" destOrd="0" presId="urn:microsoft.com/office/officeart/2008/layout/VerticalCurvedList"/>
    <dgm:cxn modelId="{A664A27A-7D1D-45D7-AC29-4BD5D8E35617}" type="presOf" srcId="{645BD61D-3AD7-489D-9C32-EFF6915E55ED}" destId="{5427398A-2772-4ACF-A0C8-6D8EF0DDAD03}" srcOrd="0" destOrd="0" presId="urn:microsoft.com/office/officeart/2008/layout/VerticalCurvedList"/>
    <dgm:cxn modelId="{9C8C3811-B773-4D08-B823-81ECE76416A5}" type="presOf" srcId="{4610D140-0625-40D8-8656-E67425283BEA}" destId="{469CA17D-2199-46F7-82FF-0CAE0B5E11B7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6F56AFCD-FDDB-411E-B495-9CC2F0D50B5A}" type="presParOf" srcId="{AAE76F56-7176-47FB-96BE-8706D64AF2E1}" destId="{4C8ABE09-ECAF-449B-8CAB-63F05652A406}" srcOrd="0" destOrd="0" presId="urn:microsoft.com/office/officeart/2008/layout/VerticalCurvedList"/>
    <dgm:cxn modelId="{A8026829-E1F8-4F19-8F3C-5AC4A998299E}" type="presParOf" srcId="{4C8ABE09-ECAF-449B-8CAB-63F05652A406}" destId="{DE9E0152-1C2A-4B25-9B63-58121950B05A}" srcOrd="0" destOrd="0" presId="urn:microsoft.com/office/officeart/2008/layout/VerticalCurvedList"/>
    <dgm:cxn modelId="{4AADAF06-AF96-466A-A625-6CDEE743CC46}" type="presParOf" srcId="{DE9E0152-1C2A-4B25-9B63-58121950B05A}" destId="{7301BA00-B289-48F8-BEAB-3ABBBDC5BF92}" srcOrd="0" destOrd="0" presId="urn:microsoft.com/office/officeart/2008/layout/VerticalCurvedList"/>
    <dgm:cxn modelId="{14C8FEF0-6D2A-4FB4-9918-619B02EDA7C6}" type="presParOf" srcId="{DE9E0152-1C2A-4B25-9B63-58121950B05A}" destId="{469CA17D-2199-46F7-82FF-0CAE0B5E11B7}" srcOrd="1" destOrd="0" presId="urn:microsoft.com/office/officeart/2008/layout/VerticalCurvedList"/>
    <dgm:cxn modelId="{1A1654F8-D120-432D-8298-69786B2F4370}" type="presParOf" srcId="{DE9E0152-1C2A-4B25-9B63-58121950B05A}" destId="{72941D2D-6859-4600-B7AE-A7457CA0768B}" srcOrd="2" destOrd="0" presId="urn:microsoft.com/office/officeart/2008/layout/VerticalCurvedList"/>
    <dgm:cxn modelId="{BD492333-FCB1-4A9C-8509-B2A89081E1F4}" type="presParOf" srcId="{DE9E0152-1C2A-4B25-9B63-58121950B05A}" destId="{51845699-5228-4320-8A9E-02FC03CE3EC2}" srcOrd="3" destOrd="0" presId="urn:microsoft.com/office/officeart/2008/layout/VerticalCurvedList"/>
    <dgm:cxn modelId="{D0F314F6-90B2-42C4-BAA5-C18F9233DC7B}" type="presParOf" srcId="{4C8ABE09-ECAF-449B-8CAB-63F05652A406}" destId="{5427398A-2772-4ACF-A0C8-6D8EF0DDAD03}" srcOrd="1" destOrd="0" presId="urn:microsoft.com/office/officeart/2008/layout/VerticalCurvedList"/>
    <dgm:cxn modelId="{C21733A6-BCE0-43C3-9177-DE3061AF1103}" type="presParOf" srcId="{4C8ABE09-ECAF-449B-8CAB-63F05652A406}" destId="{8A3DF50A-6930-427E-BBD5-69A8E7DDF3F0}" srcOrd="2" destOrd="0" presId="urn:microsoft.com/office/officeart/2008/layout/VerticalCurvedList"/>
    <dgm:cxn modelId="{1D929AEC-233D-4864-85CB-7323F91373A8}" type="presParOf" srcId="{8A3DF50A-6930-427E-BBD5-69A8E7DDF3F0}" destId="{9212C907-212F-4E52-AC08-991165FD1E2C}" srcOrd="0" destOrd="0" presId="urn:microsoft.com/office/officeart/2008/layout/VerticalCurvedList"/>
    <dgm:cxn modelId="{8BD9131C-FFAE-4276-9AE5-30E8E641FC5B}" type="presParOf" srcId="{4C8ABE09-ECAF-449B-8CAB-63F05652A406}" destId="{4D71E2C8-1DB1-4BB0-8A7F-0DC6BDBF436B}" srcOrd="3" destOrd="0" presId="urn:microsoft.com/office/officeart/2008/layout/VerticalCurvedList"/>
    <dgm:cxn modelId="{D80E660D-F6F4-4CF8-A036-02BD7E377962}" type="presParOf" srcId="{4C8ABE09-ECAF-449B-8CAB-63F05652A406}" destId="{79445A28-849F-4825-AB8B-F6BB5062D4F7}" srcOrd="4" destOrd="0" presId="urn:microsoft.com/office/officeart/2008/layout/VerticalCurvedList"/>
    <dgm:cxn modelId="{A90FCFB0-B119-46BE-8B48-F6108E8B4045}" type="presParOf" srcId="{79445A28-849F-4825-AB8B-F6BB5062D4F7}" destId="{C84A98C7-8F64-4D7F-9F93-ADA1B9C85404}" srcOrd="0" destOrd="0" presId="urn:microsoft.com/office/officeart/2008/layout/VerticalCurvedList"/>
    <dgm:cxn modelId="{7BBDF2EE-0691-4227-ACC2-479A633322C5}" type="presParOf" srcId="{4C8ABE09-ECAF-449B-8CAB-63F05652A406}" destId="{E07C29CD-9240-4656-AB95-295CA446FAC9}" srcOrd="5" destOrd="0" presId="urn:microsoft.com/office/officeart/2008/layout/VerticalCurvedList"/>
    <dgm:cxn modelId="{3A1989F9-363E-437B-87E3-78CD8D87D791}" type="presParOf" srcId="{4C8ABE09-ECAF-449B-8CAB-63F05652A406}" destId="{F1F8F126-EB79-402D-AEF0-10422FDB7981}" srcOrd="6" destOrd="0" presId="urn:microsoft.com/office/officeart/2008/layout/VerticalCurvedList"/>
    <dgm:cxn modelId="{E5B5A80C-36E1-4FCA-938E-4D5AF3E17967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0C3B768F-D320-45BF-9906-71ADC9C9EEBA}" type="presOf" srcId="{F9CC9CE5-BCE1-4781-8EEA-BABB879D8582}" destId="{4D71E2C8-1DB1-4BB0-8A7F-0DC6BDBF436B}" srcOrd="0" destOrd="0" presId="urn:microsoft.com/office/officeart/2008/layout/VerticalCurvedList"/>
    <dgm:cxn modelId="{9C6B7D55-9740-48CE-9148-121FA735C5D2}" type="presOf" srcId="{4EED7779-C644-48F1-979B-B9F3DAEC3E20}" destId="{E07C29CD-9240-4656-AB95-295CA446FAC9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BEF3A82B-1EC0-45FC-8426-D23E14A2CC35}" type="presOf" srcId="{4610D140-0625-40D8-8656-E67425283BEA}" destId="{469CA17D-2199-46F7-82FF-0CAE0B5E11B7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548557D6-7BE9-41CC-8FBD-A48182AA31DE}" type="presOf" srcId="{FC3506F1-FCE8-492B-868D-FE2B79FB1415}" destId="{AAE76F56-7176-47FB-96BE-8706D64AF2E1}" srcOrd="0" destOrd="0" presId="urn:microsoft.com/office/officeart/2008/layout/VerticalCurvedList"/>
    <dgm:cxn modelId="{37492F94-205C-4972-AF6C-D557C7F25449}" type="presOf" srcId="{645BD61D-3AD7-489D-9C32-EFF6915E55ED}" destId="{5427398A-2772-4ACF-A0C8-6D8EF0DDAD03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2A2C56B1-6E53-4005-B6E2-A2EC51E371A7}" type="presParOf" srcId="{AAE76F56-7176-47FB-96BE-8706D64AF2E1}" destId="{4C8ABE09-ECAF-449B-8CAB-63F05652A406}" srcOrd="0" destOrd="0" presId="urn:microsoft.com/office/officeart/2008/layout/VerticalCurvedList"/>
    <dgm:cxn modelId="{0720F9B5-4987-4AA7-854C-3763D793BB2D}" type="presParOf" srcId="{4C8ABE09-ECAF-449B-8CAB-63F05652A406}" destId="{DE9E0152-1C2A-4B25-9B63-58121950B05A}" srcOrd="0" destOrd="0" presId="urn:microsoft.com/office/officeart/2008/layout/VerticalCurvedList"/>
    <dgm:cxn modelId="{415DB04D-1D68-4190-8723-912A31BADBCC}" type="presParOf" srcId="{DE9E0152-1C2A-4B25-9B63-58121950B05A}" destId="{7301BA00-B289-48F8-BEAB-3ABBBDC5BF92}" srcOrd="0" destOrd="0" presId="urn:microsoft.com/office/officeart/2008/layout/VerticalCurvedList"/>
    <dgm:cxn modelId="{44D675B6-E1F2-4861-954A-A9222306A439}" type="presParOf" srcId="{DE9E0152-1C2A-4B25-9B63-58121950B05A}" destId="{469CA17D-2199-46F7-82FF-0CAE0B5E11B7}" srcOrd="1" destOrd="0" presId="urn:microsoft.com/office/officeart/2008/layout/VerticalCurvedList"/>
    <dgm:cxn modelId="{0F4E87A6-AB9A-44A0-A164-9D409010C3D0}" type="presParOf" srcId="{DE9E0152-1C2A-4B25-9B63-58121950B05A}" destId="{72941D2D-6859-4600-B7AE-A7457CA0768B}" srcOrd="2" destOrd="0" presId="urn:microsoft.com/office/officeart/2008/layout/VerticalCurvedList"/>
    <dgm:cxn modelId="{0ADC0451-FE2E-4A5A-8B19-257721353C62}" type="presParOf" srcId="{DE9E0152-1C2A-4B25-9B63-58121950B05A}" destId="{51845699-5228-4320-8A9E-02FC03CE3EC2}" srcOrd="3" destOrd="0" presId="urn:microsoft.com/office/officeart/2008/layout/VerticalCurvedList"/>
    <dgm:cxn modelId="{A6DA4C35-8688-4CAE-8E17-5746D0A8CD00}" type="presParOf" srcId="{4C8ABE09-ECAF-449B-8CAB-63F05652A406}" destId="{5427398A-2772-4ACF-A0C8-6D8EF0DDAD03}" srcOrd="1" destOrd="0" presId="urn:microsoft.com/office/officeart/2008/layout/VerticalCurvedList"/>
    <dgm:cxn modelId="{60F4FB1E-0EB7-41D4-8432-8561EC2684AA}" type="presParOf" srcId="{4C8ABE09-ECAF-449B-8CAB-63F05652A406}" destId="{8A3DF50A-6930-427E-BBD5-69A8E7DDF3F0}" srcOrd="2" destOrd="0" presId="urn:microsoft.com/office/officeart/2008/layout/VerticalCurvedList"/>
    <dgm:cxn modelId="{08294EEA-1E9C-4485-8253-03D989046E58}" type="presParOf" srcId="{8A3DF50A-6930-427E-BBD5-69A8E7DDF3F0}" destId="{9212C907-212F-4E52-AC08-991165FD1E2C}" srcOrd="0" destOrd="0" presId="urn:microsoft.com/office/officeart/2008/layout/VerticalCurvedList"/>
    <dgm:cxn modelId="{97F1CB64-2382-4CCB-A09B-8D4C48B8E0FF}" type="presParOf" srcId="{4C8ABE09-ECAF-449B-8CAB-63F05652A406}" destId="{4D71E2C8-1DB1-4BB0-8A7F-0DC6BDBF436B}" srcOrd="3" destOrd="0" presId="urn:microsoft.com/office/officeart/2008/layout/VerticalCurvedList"/>
    <dgm:cxn modelId="{EFED3A05-1360-4B8D-B4AC-BAF0F709F43A}" type="presParOf" srcId="{4C8ABE09-ECAF-449B-8CAB-63F05652A406}" destId="{79445A28-849F-4825-AB8B-F6BB5062D4F7}" srcOrd="4" destOrd="0" presId="urn:microsoft.com/office/officeart/2008/layout/VerticalCurvedList"/>
    <dgm:cxn modelId="{F6198C33-74FF-4A5D-A1AD-E5771444B6ED}" type="presParOf" srcId="{79445A28-849F-4825-AB8B-F6BB5062D4F7}" destId="{C84A98C7-8F64-4D7F-9F93-ADA1B9C85404}" srcOrd="0" destOrd="0" presId="urn:microsoft.com/office/officeart/2008/layout/VerticalCurvedList"/>
    <dgm:cxn modelId="{B70F93D8-CD88-4D46-807E-BD971E533CA2}" type="presParOf" srcId="{4C8ABE09-ECAF-449B-8CAB-63F05652A406}" destId="{E07C29CD-9240-4656-AB95-295CA446FAC9}" srcOrd="5" destOrd="0" presId="urn:microsoft.com/office/officeart/2008/layout/VerticalCurvedList"/>
    <dgm:cxn modelId="{79112DDB-51B1-4D89-9770-5A87E457A366}" type="presParOf" srcId="{4C8ABE09-ECAF-449B-8CAB-63F05652A406}" destId="{F1F8F126-EB79-402D-AEF0-10422FDB7981}" srcOrd="6" destOrd="0" presId="urn:microsoft.com/office/officeart/2008/layout/VerticalCurvedList"/>
    <dgm:cxn modelId="{F933A501-02EE-4F89-A230-A5BB6DEC52B2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20CD6A31-27C3-4FD5-93E7-B8BE16CC450D}" type="presOf" srcId="{645BD61D-3AD7-489D-9C32-EFF6915E55ED}" destId="{5427398A-2772-4ACF-A0C8-6D8EF0DDAD03}" srcOrd="0" destOrd="0" presId="urn:microsoft.com/office/officeart/2008/layout/VerticalCurvedList"/>
    <dgm:cxn modelId="{EC55FCDD-7F2F-4AC6-80E0-C0D0F78444DA}" type="presOf" srcId="{4610D140-0625-40D8-8656-E67425283BEA}" destId="{469CA17D-2199-46F7-82FF-0CAE0B5E11B7}" srcOrd="0" destOrd="0" presId="urn:microsoft.com/office/officeart/2008/layout/VerticalCurvedList"/>
    <dgm:cxn modelId="{9A297629-9AE7-4143-BC11-3E01E382BFED}" type="presOf" srcId="{4EED7779-C644-48F1-979B-B9F3DAEC3E20}" destId="{E07C29CD-9240-4656-AB95-295CA446FAC9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0A7CC07C-34EE-4478-AA7A-11B1A8E3FBD1}" type="presOf" srcId="{F9CC9CE5-BCE1-4781-8EEA-BABB879D8582}" destId="{4D71E2C8-1DB1-4BB0-8A7F-0DC6BDBF436B}" srcOrd="0" destOrd="0" presId="urn:microsoft.com/office/officeart/2008/layout/VerticalCurvedList"/>
    <dgm:cxn modelId="{9D8D85B1-B441-403C-8AF4-A018626BA071}" type="presOf" srcId="{FC3506F1-FCE8-492B-868D-FE2B79FB1415}" destId="{AAE76F56-7176-47FB-96BE-8706D64AF2E1}" srcOrd="0" destOrd="0" presId="urn:microsoft.com/office/officeart/2008/layout/VerticalCurvedList"/>
    <dgm:cxn modelId="{0A0C7D38-27B4-424B-A753-E31E2D827221}" type="presParOf" srcId="{AAE76F56-7176-47FB-96BE-8706D64AF2E1}" destId="{4C8ABE09-ECAF-449B-8CAB-63F05652A406}" srcOrd="0" destOrd="0" presId="urn:microsoft.com/office/officeart/2008/layout/VerticalCurvedList"/>
    <dgm:cxn modelId="{AC9AF82E-B95A-4BBC-AFD3-C5F2BCDD78A6}" type="presParOf" srcId="{4C8ABE09-ECAF-449B-8CAB-63F05652A406}" destId="{DE9E0152-1C2A-4B25-9B63-58121950B05A}" srcOrd="0" destOrd="0" presId="urn:microsoft.com/office/officeart/2008/layout/VerticalCurvedList"/>
    <dgm:cxn modelId="{A841FFD7-0C3A-497B-AFEA-24E507E6FE66}" type="presParOf" srcId="{DE9E0152-1C2A-4B25-9B63-58121950B05A}" destId="{7301BA00-B289-48F8-BEAB-3ABBBDC5BF92}" srcOrd="0" destOrd="0" presId="urn:microsoft.com/office/officeart/2008/layout/VerticalCurvedList"/>
    <dgm:cxn modelId="{3E6BA602-286B-4236-9A9F-3891EFF91399}" type="presParOf" srcId="{DE9E0152-1C2A-4B25-9B63-58121950B05A}" destId="{469CA17D-2199-46F7-82FF-0CAE0B5E11B7}" srcOrd="1" destOrd="0" presId="urn:microsoft.com/office/officeart/2008/layout/VerticalCurvedList"/>
    <dgm:cxn modelId="{EB0BF045-F626-4E09-B10A-6567FB3B7774}" type="presParOf" srcId="{DE9E0152-1C2A-4B25-9B63-58121950B05A}" destId="{72941D2D-6859-4600-B7AE-A7457CA0768B}" srcOrd="2" destOrd="0" presId="urn:microsoft.com/office/officeart/2008/layout/VerticalCurvedList"/>
    <dgm:cxn modelId="{F0511D7C-8D99-486B-833D-624F4329AA38}" type="presParOf" srcId="{DE9E0152-1C2A-4B25-9B63-58121950B05A}" destId="{51845699-5228-4320-8A9E-02FC03CE3EC2}" srcOrd="3" destOrd="0" presId="urn:microsoft.com/office/officeart/2008/layout/VerticalCurvedList"/>
    <dgm:cxn modelId="{C1B27959-C3AD-4DE3-BCBE-D3CE2560438E}" type="presParOf" srcId="{4C8ABE09-ECAF-449B-8CAB-63F05652A406}" destId="{5427398A-2772-4ACF-A0C8-6D8EF0DDAD03}" srcOrd="1" destOrd="0" presId="urn:microsoft.com/office/officeart/2008/layout/VerticalCurvedList"/>
    <dgm:cxn modelId="{DF5A12FD-59CC-43CA-B4D3-12A67E7D9E3C}" type="presParOf" srcId="{4C8ABE09-ECAF-449B-8CAB-63F05652A406}" destId="{8A3DF50A-6930-427E-BBD5-69A8E7DDF3F0}" srcOrd="2" destOrd="0" presId="urn:microsoft.com/office/officeart/2008/layout/VerticalCurvedList"/>
    <dgm:cxn modelId="{A219F7F7-D796-4219-A2C0-A18D496A303D}" type="presParOf" srcId="{8A3DF50A-6930-427E-BBD5-69A8E7DDF3F0}" destId="{9212C907-212F-4E52-AC08-991165FD1E2C}" srcOrd="0" destOrd="0" presId="urn:microsoft.com/office/officeart/2008/layout/VerticalCurvedList"/>
    <dgm:cxn modelId="{DCCC7D5C-F133-4A51-9D9F-E57F8C957FC4}" type="presParOf" srcId="{4C8ABE09-ECAF-449B-8CAB-63F05652A406}" destId="{4D71E2C8-1DB1-4BB0-8A7F-0DC6BDBF436B}" srcOrd="3" destOrd="0" presId="urn:microsoft.com/office/officeart/2008/layout/VerticalCurvedList"/>
    <dgm:cxn modelId="{A726B63D-FE3E-4612-A92B-0B635775190B}" type="presParOf" srcId="{4C8ABE09-ECAF-449B-8CAB-63F05652A406}" destId="{79445A28-849F-4825-AB8B-F6BB5062D4F7}" srcOrd="4" destOrd="0" presId="urn:microsoft.com/office/officeart/2008/layout/VerticalCurvedList"/>
    <dgm:cxn modelId="{C24259BF-8A61-46C2-B239-36AD73ACE6E7}" type="presParOf" srcId="{79445A28-849F-4825-AB8B-F6BB5062D4F7}" destId="{C84A98C7-8F64-4D7F-9F93-ADA1B9C85404}" srcOrd="0" destOrd="0" presId="urn:microsoft.com/office/officeart/2008/layout/VerticalCurvedList"/>
    <dgm:cxn modelId="{9949AF54-6945-4AEF-9D29-D95D5379068A}" type="presParOf" srcId="{4C8ABE09-ECAF-449B-8CAB-63F05652A406}" destId="{E07C29CD-9240-4656-AB95-295CA446FAC9}" srcOrd="5" destOrd="0" presId="urn:microsoft.com/office/officeart/2008/layout/VerticalCurvedList"/>
    <dgm:cxn modelId="{DD57A7D5-F9E2-447A-BC3D-B9141E33878B}" type="presParOf" srcId="{4C8ABE09-ECAF-449B-8CAB-63F05652A406}" destId="{F1F8F126-EB79-402D-AEF0-10422FDB7981}" srcOrd="6" destOrd="0" presId="urn:microsoft.com/office/officeart/2008/layout/VerticalCurvedList"/>
    <dgm:cxn modelId="{9784D53F-CC78-4A5A-875A-7998130A92B9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587F4550-AACC-4C40-A98E-58096866CBA3}" type="presOf" srcId="{F9CC9CE5-BCE1-4781-8EEA-BABB879D8582}" destId="{4D71E2C8-1DB1-4BB0-8A7F-0DC6BDBF436B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1B94FF91-C1AD-4380-8879-AA88EF308F4F}" type="presOf" srcId="{645BD61D-3AD7-489D-9C32-EFF6915E55ED}" destId="{5427398A-2772-4ACF-A0C8-6D8EF0DDAD03}" srcOrd="0" destOrd="0" presId="urn:microsoft.com/office/officeart/2008/layout/VerticalCurvedList"/>
    <dgm:cxn modelId="{E1FB8F12-2763-41E7-A089-D2A078E7A18A}" type="presOf" srcId="{FC3506F1-FCE8-492B-868D-FE2B79FB1415}" destId="{AAE76F56-7176-47FB-96BE-8706D64AF2E1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F7A9FD16-7E00-452D-A6DC-8817B4703388}" type="presOf" srcId="{4610D140-0625-40D8-8656-E67425283BEA}" destId="{469CA17D-2199-46F7-82FF-0CAE0B5E11B7}" srcOrd="0" destOrd="0" presId="urn:microsoft.com/office/officeart/2008/layout/VerticalCurvedList"/>
    <dgm:cxn modelId="{731DADC0-8251-423C-926D-03CCBE61485D}" type="presOf" srcId="{4EED7779-C644-48F1-979B-B9F3DAEC3E20}" destId="{E07C29CD-9240-4656-AB95-295CA446FAC9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5928C698-1E72-4086-A4DB-6F4FF5D711FA}" type="presParOf" srcId="{AAE76F56-7176-47FB-96BE-8706D64AF2E1}" destId="{4C8ABE09-ECAF-449B-8CAB-63F05652A406}" srcOrd="0" destOrd="0" presId="urn:microsoft.com/office/officeart/2008/layout/VerticalCurvedList"/>
    <dgm:cxn modelId="{9B4308C5-C4E2-4C98-B57A-1C6473F4001C}" type="presParOf" srcId="{4C8ABE09-ECAF-449B-8CAB-63F05652A406}" destId="{DE9E0152-1C2A-4B25-9B63-58121950B05A}" srcOrd="0" destOrd="0" presId="urn:microsoft.com/office/officeart/2008/layout/VerticalCurvedList"/>
    <dgm:cxn modelId="{7B8DB0FB-B027-40B4-859F-AE32429B97CD}" type="presParOf" srcId="{DE9E0152-1C2A-4B25-9B63-58121950B05A}" destId="{7301BA00-B289-48F8-BEAB-3ABBBDC5BF92}" srcOrd="0" destOrd="0" presId="urn:microsoft.com/office/officeart/2008/layout/VerticalCurvedList"/>
    <dgm:cxn modelId="{FCD51D5F-C5FE-40DC-94C1-33A7FE73ADBD}" type="presParOf" srcId="{DE9E0152-1C2A-4B25-9B63-58121950B05A}" destId="{469CA17D-2199-46F7-82FF-0CAE0B5E11B7}" srcOrd="1" destOrd="0" presId="urn:microsoft.com/office/officeart/2008/layout/VerticalCurvedList"/>
    <dgm:cxn modelId="{ED07B7E2-CE7E-4A79-A31C-3A0912B005D2}" type="presParOf" srcId="{DE9E0152-1C2A-4B25-9B63-58121950B05A}" destId="{72941D2D-6859-4600-B7AE-A7457CA0768B}" srcOrd="2" destOrd="0" presId="urn:microsoft.com/office/officeart/2008/layout/VerticalCurvedList"/>
    <dgm:cxn modelId="{8EE2E08C-EA15-4D00-A74D-EE938017759D}" type="presParOf" srcId="{DE9E0152-1C2A-4B25-9B63-58121950B05A}" destId="{51845699-5228-4320-8A9E-02FC03CE3EC2}" srcOrd="3" destOrd="0" presId="urn:microsoft.com/office/officeart/2008/layout/VerticalCurvedList"/>
    <dgm:cxn modelId="{E94171D2-E4F2-413C-9E0D-664583F97695}" type="presParOf" srcId="{4C8ABE09-ECAF-449B-8CAB-63F05652A406}" destId="{5427398A-2772-4ACF-A0C8-6D8EF0DDAD03}" srcOrd="1" destOrd="0" presId="urn:microsoft.com/office/officeart/2008/layout/VerticalCurvedList"/>
    <dgm:cxn modelId="{88453FFE-4434-4469-9D0E-1AEEFA3930BB}" type="presParOf" srcId="{4C8ABE09-ECAF-449B-8CAB-63F05652A406}" destId="{8A3DF50A-6930-427E-BBD5-69A8E7DDF3F0}" srcOrd="2" destOrd="0" presId="urn:microsoft.com/office/officeart/2008/layout/VerticalCurvedList"/>
    <dgm:cxn modelId="{C8093656-A9B5-49E9-B684-702673B50981}" type="presParOf" srcId="{8A3DF50A-6930-427E-BBD5-69A8E7DDF3F0}" destId="{9212C907-212F-4E52-AC08-991165FD1E2C}" srcOrd="0" destOrd="0" presId="urn:microsoft.com/office/officeart/2008/layout/VerticalCurvedList"/>
    <dgm:cxn modelId="{20898151-8155-4743-840E-118792F8D7A2}" type="presParOf" srcId="{4C8ABE09-ECAF-449B-8CAB-63F05652A406}" destId="{4D71E2C8-1DB1-4BB0-8A7F-0DC6BDBF436B}" srcOrd="3" destOrd="0" presId="urn:microsoft.com/office/officeart/2008/layout/VerticalCurvedList"/>
    <dgm:cxn modelId="{58176234-D0C8-45A1-AF8D-23530A1AEBE8}" type="presParOf" srcId="{4C8ABE09-ECAF-449B-8CAB-63F05652A406}" destId="{79445A28-849F-4825-AB8B-F6BB5062D4F7}" srcOrd="4" destOrd="0" presId="urn:microsoft.com/office/officeart/2008/layout/VerticalCurvedList"/>
    <dgm:cxn modelId="{62029682-5EBC-469E-BAE2-0555463A989C}" type="presParOf" srcId="{79445A28-849F-4825-AB8B-F6BB5062D4F7}" destId="{C84A98C7-8F64-4D7F-9F93-ADA1B9C85404}" srcOrd="0" destOrd="0" presId="urn:microsoft.com/office/officeart/2008/layout/VerticalCurvedList"/>
    <dgm:cxn modelId="{850DF276-94B9-4CD6-B77D-238B1FB7DB5A}" type="presParOf" srcId="{4C8ABE09-ECAF-449B-8CAB-63F05652A406}" destId="{E07C29CD-9240-4656-AB95-295CA446FAC9}" srcOrd="5" destOrd="0" presId="urn:microsoft.com/office/officeart/2008/layout/VerticalCurvedList"/>
    <dgm:cxn modelId="{7B2D72D2-2382-4A4F-B1DB-050D7F4F3657}" type="presParOf" srcId="{4C8ABE09-ECAF-449B-8CAB-63F05652A406}" destId="{F1F8F126-EB79-402D-AEF0-10422FDB7981}" srcOrd="6" destOrd="0" presId="urn:microsoft.com/office/officeart/2008/layout/VerticalCurvedList"/>
    <dgm:cxn modelId="{94B264D8-D487-4F6D-B86B-3E1A4211DC54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BFC9A268-380A-437A-AB55-1165C94E819A}" type="presOf" srcId="{4610D140-0625-40D8-8656-E67425283BEA}" destId="{469CA17D-2199-46F7-82FF-0CAE0B5E11B7}" srcOrd="0" destOrd="0" presId="urn:microsoft.com/office/officeart/2008/layout/VerticalCurvedList"/>
    <dgm:cxn modelId="{9835B5A8-6011-4F62-A873-F654956E3A93}" type="presOf" srcId="{F9CC9CE5-BCE1-4781-8EEA-BABB879D8582}" destId="{4D71E2C8-1DB1-4BB0-8A7F-0DC6BDBF436B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6E3A8594-0636-4596-83A5-D69F0A4D9C67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6D496624-EB6F-4468-A9ED-28C186CE6C6E}" type="presOf" srcId="{4EED7779-C644-48F1-979B-B9F3DAEC3E20}" destId="{E07C29CD-9240-4656-AB95-295CA446FAC9}" srcOrd="0" destOrd="0" presId="urn:microsoft.com/office/officeart/2008/layout/VerticalCurvedList"/>
    <dgm:cxn modelId="{E0201E80-FFAD-4143-9E4C-0A2075165257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2DEA2BBE-4441-4148-A86E-E361F98A0809}" type="presParOf" srcId="{AAE76F56-7176-47FB-96BE-8706D64AF2E1}" destId="{4C8ABE09-ECAF-449B-8CAB-63F05652A406}" srcOrd="0" destOrd="0" presId="urn:microsoft.com/office/officeart/2008/layout/VerticalCurvedList"/>
    <dgm:cxn modelId="{080F54AF-13EC-4DE1-8FD9-7A707CF31735}" type="presParOf" srcId="{4C8ABE09-ECAF-449B-8CAB-63F05652A406}" destId="{DE9E0152-1C2A-4B25-9B63-58121950B05A}" srcOrd="0" destOrd="0" presId="urn:microsoft.com/office/officeart/2008/layout/VerticalCurvedList"/>
    <dgm:cxn modelId="{8C99CB11-2C8A-4620-8178-0F259243A35E}" type="presParOf" srcId="{DE9E0152-1C2A-4B25-9B63-58121950B05A}" destId="{7301BA00-B289-48F8-BEAB-3ABBBDC5BF92}" srcOrd="0" destOrd="0" presId="urn:microsoft.com/office/officeart/2008/layout/VerticalCurvedList"/>
    <dgm:cxn modelId="{C4104E0A-798C-41D5-AD30-B884C1F80B25}" type="presParOf" srcId="{DE9E0152-1C2A-4B25-9B63-58121950B05A}" destId="{469CA17D-2199-46F7-82FF-0CAE0B5E11B7}" srcOrd="1" destOrd="0" presId="urn:microsoft.com/office/officeart/2008/layout/VerticalCurvedList"/>
    <dgm:cxn modelId="{BF180571-07D7-4D23-B5B2-2931CBE93AE9}" type="presParOf" srcId="{DE9E0152-1C2A-4B25-9B63-58121950B05A}" destId="{72941D2D-6859-4600-B7AE-A7457CA0768B}" srcOrd="2" destOrd="0" presId="urn:microsoft.com/office/officeart/2008/layout/VerticalCurvedList"/>
    <dgm:cxn modelId="{5ED18FE4-24CD-47D8-B403-4CCE74768480}" type="presParOf" srcId="{DE9E0152-1C2A-4B25-9B63-58121950B05A}" destId="{51845699-5228-4320-8A9E-02FC03CE3EC2}" srcOrd="3" destOrd="0" presId="urn:microsoft.com/office/officeart/2008/layout/VerticalCurvedList"/>
    <dgm:cxn modelId="{7524C2A6-34F9-4C89-98F5-AE771B0AC836}" type="presParOf" srcId="{4C8ABE09-ECAF-449B-8CAB-63F05652A406}" destId="{5427398A-2772-4ACF-A0C8-6D8EF0DDAD03}" srcOrd="1" destOrd="0" presId="urn:microsoft.com/office/officeart/2008/layout/VerticalCurvedList"/>
    <dgm:cxn modelId="{465AEBE4-64CB-49A4-B775-58A34A5E0581}" type="presParOf" srcId="{4C8ABE09-ECAF-449B-8CAB-63F05652A406}" destId="{8A3DF50A-6930-427E-BBD5-69A8E7DDF3F0}" srcOrd="2" destOrd="0" presId="urn:microsoft.com/office/officeart/2008/layout/VerticalCurvedList"/>
    <dgm:cxn modelId="{DE487D40-1E24-413C-8052-C01301557A73}" type="presParOf" srcId="{8A3DF50A-6930-427E-BBD5-69A8E7DDF3F0}" destId="{9212C907-212F-4E52-AC08-991165FD1E2C}" srcOrd="0" destOrd="0" presId="urn:microsoft.com/office/officeart/2008/layout/VerticalCurvedList"/>
    <dgm:cxn modelId="{F1F6DFBA-3459-4664-AC41-BC6A03CDE652}" type="presParOf" srcId="{4C8ABE09-ECAF-449B-8CAB-63F05652A406}" destId="{4D71E2C8-1DB1-4BB0-8A7F-0DC6BDBF436B}" srcOrd="3" destOrd="0" presId="urn:microsoft.com/office/officeart/2008/layout/VerticalCurvedList"/>
    <dgm:cxn modelId="{3A0D54F5-F880-40F8-BFA2-C1C8A8B6E340}" type="presParOf" srcId="{4C8ABE09-ECAF-449B-8CAB-63F05652A406}" destId="{79445A28-849F-4825-AB8B-F6BB5062D4F7}" srcOrd="4" destOrd="0" presId="urn:microsoft.com/office/officeart/2008/layout/VerticalCurvedList"/>
    <dgm:cxn modelId="{8993C560-7ECE-4A99-9F49-7224C66B911D}" type="presParOf" srcId="{79445A28-849F-4825-AB8B-F6BB5062D4F7}" destId="{C84A98C7-8F64-4D7F-9F93-ADA1B9C85404}" srcOrd="0" destOrd="0" presId="urn:microsoft.com/office/officeart/2008/layout/VerticalCurvedList"/>
    <dgm:cxn modelId="{CBFAC4D6-35E7-44BD-9B4E-675AFADC93F2}" type="presParOf" srcId="{4C8ABE09-ECAF-449B-8CAB-63F05652A406}" destId="{E07C29CD-9240-4656-AB95-295CA446FAC9}" srcOrd="5" destOrd="0" presId="urn:microsoft.com/office/officeart/2008/layout/VerticalCurvedList"/>
    <dgm:cxn modelId="{BB141338-F078-4563-820C-02474690D799}" type="presParOf" srcId="{4C8ABE09-ECAF-449B-8CAB-63F05652A406}" destId="{F1F8F126-EB79-402D-AEF0-10422FDB7981}" srcOrd="6" destOrd="0" presId="urn:microsoft.com/office/officeart/2008/layout/VerticalCurvedList"/>
    <dgm:cxn modelId="{9837E471-9EA2-484C-AC2A-4F18D02CF71B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92DFC95A-8EF2-4D11-A9F2-A23CBFEFD77D}" type="presOf" srcId="{4EED7779-C644-48F1-979B-B9F3DAEC3E20}" destId="{E07C29CD-9240-4656-AB95-295CA446FAC9}" srcOrd="0" destOrd="0" presId="urn:microsoft.com/office/officeart/2008/layout/VerticalCurvedList"/>
    <dgm:cxn modelId="{316C5C23-CF14-4A97-98FC-D3B76525C045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33561888-277B-4786-9D2C-75A3814878B3}" type="presOf" srcId="{F9CC9CE5-BCE1-4781-8EEA-BABB879D8582}" destId="{4D71E2C8-1DB1-4BB0-8A7F-0DC6BDBF436B}" srcOrd="0" destOrd="0" presId="urn:microsoft.com/office/officeart/2008/layout/VerticalCurvedList"/>
    <dgm:cxn modelId="{898D74ED-FEFD-4B89-8CE0-7988F1918825}" type="presOf" srcId="{FC3506F1-FCE8-492B-868D-FE2B79FB1415}" destId="{AAE76F56-7176-47FB-96BE-8706D64AF2E1}" srcOrd="0" destOrd="0" presId="urn:microsoft.com/office/officeart/2008/layout/VerticalCurvedList"/>
    <dgm:cxn modelId="{25768CE3-32E3-4F8E-99AB-8500C035371D}" type="presOf" srcId="{4610D140-0625-40D8-8656-E67425283BEA}" destId="{469CA17D-2199-46F7-82FF-0CAE0B5E11B7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7DC2756E-022D-4ECE-AB7B-E4A7D7E35158}" type="presParOf" srcId="{AAE76F56-7176-47FB-96BE-8706D64AF2E1}" destId="{4C8ABE09-ECAF-449B-8CAB-63F05652A406}" srcOrd="0" destOrd="0" presId="urn:microsoft.com/office/officeart/2008/layout/VerticalCurvedList"/>
    <dgm:cxn modelId="{E0D0EDE6-B3E8-4D6E-9E7C-C8931A1B4064}" type="presParOf" srcId="{4C8ABE09-ECAF-449B-8CAB-63F05652A406}" destId="{DE9E0152-1C2A-4B25-9B63-58121950B05A}" srcOrd="0" destOrd="0" presId="urn:microsoft.com/office/officeart/2008/layout/VerticalCurvedList"/>
    <dgm:cxn modelId="{0B262334-BAB1-46E8-9D76-4EFF19DC4E3A}" type="presParOf" srcId="{DE9E0152-1C2A-4B25-9B63-58121950B05A}" destId="{7301BA00-B289-48F8-BEAB-3ABBBDC5BF92}" srcOrd="0" destOrd="0" presId="urn:microsoft.com/office/officeart/2008/layout/VerticalCurvedList"/>
    <dgm:cxn modelId="{51334D77-F281-42FF-9030-215827F1DA1A}" type="presParOf" srcId="{DE9E0152-1C2A-4B25-9B63-58121950B05A}" destId="{469CA17D-2199-46F7-82FF-0CAE0B5E11B7}" srcOrd="1" destOrd="0" presId="urn:microsoft.com/office/officeart/2008/layout/VerticalCurvedList"/>
    <dgm:cxn modelId="{5A20B08B-C424-48F0-95C2-750FAF3FE207}" type="presParOf" srcId="{DE9E0152-1C2A-4B25-9B63-58121950B05A}" destId="{72941D2D-6859-4600-B7AE-A7457CA0768B}" srcOrd="2" destOrd="0" presId="urn:microsoft.com/office/officeart/2008/layout/VerticalCurvedList"/>
    <dgm:cxn modelId="{4888CC00-6E79-4AA6-8DB3-AFD783FCF502}" type="presParOf" srcId="{DE9E0152-1C2A-4B25-9B63-58121950B05A}" destId="{51845699-5228-4320-8A9E-02FC03CE3EC2}" srcOrd="3" destOrd="0" presId="urn:microsoft.com/office/officeart/2008/layout/VerticalCurvedList"/>
    <dgm:cxn modelId="{353E9727-C655-4B2F-9262-9CF83FCAF9BE}" type="presParOf" srcId="{4C8ABE09-ECAF-449B-8CAB-63F05652A406}" destId="{5427398A-2772-4ACF-A0C8-6D8EF0DDAD03}" srcOrd="1" destOrd="0" presId="urn:microsoft.com/office/officeart/2008/layout/VerticalCurvedList"/>
    <dgm:cxn modelId="{71481876-C904-498B-A4E3-248921D583B2}" type="presParOf" srcId="{4C8ABE09-ECAF-449B-8CAB-63F05652A406}" destId="{8A3DF50A-6930-427E-BBD5-69A8E7DDF3F0}" srcOrd="2" destOrd="0" presId="urn:microsoft.com/office/officeart/2008/layout/VerticalCurvedList"/>
    <dgm:cxn modelId="{553782E3-2227-45CE-8C8E-BF45480A8C4E}" type="presParOf" srcId="{8A3DF50A-6930-427E-BBD5-69A8E7DDF3F0}" destId="{9212C907-212F-4E52-AC08-991165FD1E2C}" srcOrd="0" destOrd="0" presId="urn:microsoft.com/office/officeart/2008/layout/VerticalCurvedList"/>
    <dgm:cxn modelId="{DFA8F448-B452-4A0E-AC59-A1EFACBF8036}" type="presParOf" srcId="{4C8ABE09-ECAF-449B-8CAB-63F05652A406}" destId="{4D71E2C8-1DB1-4BB0-8A7F-0DC6BDBF436B}" srcOrd="3" destOrd="0" presId="urn:microsoft.com/office/officeart/2008/layout/VerticalCurvedList"/>
    <dgm:cxn modelId="{1274B059-0987-45D4-B3F1-111A8E25CDC0}" type="presParOf" srcId="{4C8ABE09-ECAF-449B-8CAB-63F05652A406}" destId="{79445A28-849F-4825-AB8B-F6BB5062D4F7}" srcOrd="4" destOrd="0" presId="urn:microsoft.com/office/officeart/2008/layout/VerticalCurvedList"/>
    <dgm:cxn modelId="{55F9791F-76EB-4C92-86AD-D01B9CE999B5}" type="presParOf" srcId="{79445A28-849F-4825-AB8B-F6BB5062D4F7}" destId="{C84A98C7-8F64-4D7F-9F93-ADA1B9C85404}" srcOrd="0" destOrd="0" presId="urn:microsoft.com/office/officeart/2008/layout/VerticalCurvedList"/>
    <dgm:cxn modelId="{D6A961F0-F394-42E3-8161-7078D34E1805}" type="presParOf" srcId="{4C8ABE09-ECAF-449B-8CAB-63F05652A406}" destId="{E07C29CD-9240-4656-AB95-295CA446FAC9}" srcOrd="5" destOrd="0" presId="urn:microsoft.com/office/officeart/2008/layout/VerticalCurvedList"/>
    <dgm:cxn modelId="{6AC0488D-FEB8-4932-9753-26C43DB2F5A6}" type="presParOf" srcId="{4C8ABE09-ECAF-449B-8CAB-63F05652A406}" destId="{F1F8F126-EB79-402D-AEF0-10422FDB7981}" srcOrd="6" destOrd="0" presId="urn:microsoft.com/office/officeart/2008/layout/VerticalCurvedList"/>
    <dgm:cxn modelId="{44B803A3-E596-4A18-954E-819FEFF56D76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C1EBD2AB-DF73-41A2-A45F-BD2B7E8D0997}" type="presOf" srcId="{FC3506F1-FCE8-492B-868D-FE2B79FB1415}" destId="{AAE76F56-7176-47FB-96BE-8706D64AF2E1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35D81068-CB34-47AE-A952-7C78B1B4A00B}" type="presOf" srcId="{4EED7779-C644-48F1-979B-B9F3DAEC3E20}" destId="{E07C29CD-9240-4656-AB95-295CA446FAC9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C05464D5-0F5E-4178-BEA6-2179CAB98709}" type="presOf" srcId="{4610D140-0625-40D8-8656-E67425283BEA}" destId="{469CA17D-2199-46F7-82FF-0CAE0B5E11B7}" srcOrd="0" destOrd="0" presId="urn:microsoft.com/office/officeart/2008/layout/VerticalCurvedList"/>
    <dgm:cxn modelId="{FF7B62C3-A412-4D23-B246-B0A4F5B62574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A088AE0C-67AA-4578-8AFF-22920C238803}" type="presOf" srcId="{F9CC9CE5-BCE1-4781-8EEA-BABB879D8582}" destId="{4D71E2C8-1DB1-4BB0-8A7F-0DC6BDBF436B}" srcOrd="0" destOrd="0" presId="urn:microsoft.com/office/officeart/2008/layout/VerticalCurvedList"/>
    <dgm:cxn modelId="{BCF1BF64-957D-4BB1-99E3-8160440A10A6}" type="presParOf" srcId="{AAE76F56-7176-47FB-96BE-8706D64AF2E1}" destId="{4C8ABE09-ECAF-449B-8CAB-63F05652A406}" srcOrd="0" destOrd="0" presId="urn:microsoft.com/office/officeart/2008/layout/VerticalCurvedList"/>
    <dgm:cxn modelId="{E3B4C1D6-187D-46C6-B65D-41962EB1D2B2}" type="presParOf" srcId="{4C8ABE09-ECAF-449B-8CAB-63F05652A406}" destId="{DE9E0152-1C2A-4B25-9B63-58121950B05A}" srcOrd="0" destOrd="0" presId="urn:microsoft.com/office/officeart/2008/layout/VerticalCurvedList"/>
    <dgm:cxn modelId="{988A99CD-176D-4781-B6A0-7C57ACB9CFEC}" type="presParOf" srcId="{DE9E0152-1C2A-4B25-9B63-58121950B05A}" destId="{7301BA00-B289-48F8-BEAB-3ABBBDC5BF92}" srcOrd="0" destOrd="0" presId="urn:microsoft.com/office/officeart/2008/layout/VerticalCurvedList"/>
    <dgm:cxn modelId="{241732A7-4A89-4AA7-BB10-91E1FA6941EA}" type="presParOf" srcId="{DE9E0152-1C2A-4B25-9B63-58121950B05A}" destId="{469CA17D-2199-46F7-82FF-0CAE0B5E11B7}" srcOrd="1" destOrd="0" presId="urn:microsoft.com/office/officeart/2008/layout/VerticalCurvedList"/>
    <dgm:cxn modelId="{FBA8EE83-62EF-4E0E-A17C-F1C14D693F0C}" type="presParOf" srcId="{DE9E0152-1C2A-4B25-9B63-58121950B05A}" destId="{72941D2D-6859-4600-B7AE-A7457CA0768B}" srcOrd="2" destOrd="0" presId="urn:microsoft.com/office/officeart/2008/layout/VerticalCurvedList"/>
    <dgm:cxn modelId="{B1EB7431-E2B4-4C5F-8994-788680AB8242}" type="presParOf" srcId="{DE9E0152-1C2A-4B25-9B63-58121950B05A}" destId="{51845699-5228-4320-8A9E-02FC03CE3EC2}" srcOrd="3" destOrd="0" presId="urn:microsoft.com/office/officeart/2008/layout/VerticalCurvedList"/>
    <dgm:cxn modelId="{493E601D-E452-43CB-BC85-8987703CBB51}" type="presParOf" srcId="{4C8ABE09-ECAF-449B-8CAB-63F05652A406}" destId="{5427398A-2772-4ACF-A0C8-6D8EF0DDAD03}" srcOrd="1" destOrd="0" presId="urn:microsoft.com/office/officeart/2008/layout/VerticalCurvedList"/>
    <dgm:cxn modelId="{6312D32F-E026-4820-B96B-6C12AB927E94}" type="presParOf" srcId="{4C8ABE09-ECAF-449B-8CAB-63F05652A406}" destId="{8A3DF50A-6930-427E-BBD5-69A8E7DDF3F0}" srcOrd="2" destOrd="0" presId="urn:microsoft.com/office/officeart/2008/layout/VerticalCurvedList"/>
    <dgm:cxn modelId="{399A098C-10D3-433C-8289-E0D3FEA5CC3E}" type="presParOf" srcId="{8A3DF50A-6930-427E-BBD5-69A8E7DDF3F0}" destId="{9212C907-212F-4E52-AC08-991165FD1E2C}" srcOrd="0" destOrd="0" presId="urn:microsoft.com/office/officeart/2008/layout/VerticalCurvedList"/>
    <dgm:cxn modelId="{FCA36FF8-0A66-46B9-AE09-24DC6E760A04}" type="presParOf" srcId="{4C8ABE09-ECAF-449B-8CAB-63F05652A406}" destId="{4D71E2C8-1DB1-4BB0-8A7F-0DC6BDBF436B}" srcOrd="3" destOrd="0" presId="urn:microsoft.com/office/officeart/2008/layout/VerticalCurvedList"/>
    <dgm:cxn modelId="{AA0B2112-AC5E-4E04-A5B4-453532E48303}" type="presParOf" srcId="{4C8ABE09-ECAF-449B-8CAB-63F05652A406}" destId="{79445A28-849F-4825-AB8B-F6BB5062D4F7}" srcOrd="4" destOrd="0" presId="urn:microsoft.com/office/officeart/2008/layout/VerticalCurvedList"/>
    <dgm:cxn modelId="{730576DE-9AA4-4B3B-AD90-5A29DFE3AD10}" type="presParOf" srcId="{79445A28-849F-4825-AB8B-F6BB5062D4F7}" destId="{C84A98C7-8F64-4D7F-9F93-ADA1B9C85404}" srcOrd="0" destOrd="0" presId="urn:microsoft.com/office/officeart/2008/layout/VerticalCurvedList"/>
    <dgm:cxn modelId="{AD760510-6264-41F0-8BC8-08E289D1707F}" type="presParOf" srcId="{4C8ABE09-ECAF-449B-8CAB-63F05652A406}" destId="{E07C29CD-9240-4656-AB95-295CA446FAC9}" srcOrd="5" destOrd="0" presId="urn:microsoft.com/office/officeart/2008/layout/VerticalCurvedList"/>
    <dgm:cxn modelId="{6146A289-AC55-4EC8-B704-02ACF8B4093E}" type="presParOf" srcId="{4C8ABE09-ECAF-449B-8CAB-63F05652A406}" destId="{F1F8F126-EB79-402D-AEF0-10422FDB7981}" srcOrd="6" destOrd="0" presId="urn:microsoft.com/office/officeart/2008/layout/VerticalCurvedList"/>
    <dgm:cxn modelId="{1DF34E4E-B65A-4DF7-82A8-DF1C5B881E7A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581FDEC-E363-4197-B9FC-BBA1D2325D66}" type="presOf" srcId="{4EED7779-C644-48F1-979B-B9F3DAEC3E20}" destId="{E07C29CD-9240-4656-AB95-295CA446FAC9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4304EA8A-0189-4C9B-8265-FCE4702F3AEB}" type="presOf" srcId="{645BD61D-3AD7-489D-9C32-EFF6915E55ED}" destId="{5427398A-2772-4ACF-A0C8-6D8EF0DDAD03}" srcOrd="0" destOrd="0" presId="urn:microsoft.com/office/officeart/2008/layout/VerticalCurvedList"/>
    <dgm:cxn modelId="{82C6C612-6E95-4980-8459-C3865494B0B4}" type="presOf" srcId="{F9CC9CE5-BCE1-4781-8EEA-BABB879D8582}" destId="{4D71E2C8-1DB1-4BB0-8A7F-0DC6BDBF436B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74C610BE-F943-426B-8F57-310185921B66}" type="presOf" srcId="{4610D140-0625-40D8-8656-E67425283BEA}" destId="{469CA17D-2199-46F7-82FF-0CAE0B5E11B7}" srcOrd="0" destOrd="0" presId="urn:microsoft.com/office/officeart/2008/layout/VerticalCurvedList"/>
    <dgm:cxn modelId="{D9CDF361-1109-421E-A470-1A5C8539D9DA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ECCA37C1-CC79-4E12-BBCF-DAFD1131C98F}" type="presParOf" srcId="{AAE76F56-7176-47FB-96BE-8706D64AF2E1}" destId="{4C8ABE09-ECAF-449B-8CAB-63F05652A406}" srcOrd="0" destOrd="0" presId="urn:microsoft.com/office/officeart/2008/layout/VerticalCurvedList"/>
    <dgm:cxn modelId="{96BA8E15-ECAA-49F8-8F8D-20FF45D874E5}" type="presParOf" srcId="{4C8ABE09-ECAF-449B-8CAB-63F05652A406}" destId="{DE9E0152-1C2A-4B25-9B63-58121950B05A}" srcOrd="0" destOrd="0" presId="urn:microsoft.com/office/officeart/2008/layout/VerticalCurvedList"/>
    <dgm:cxn modelId="{7681F598-281A-4A2D-B09C-07B392A9356D}" type="presParOf" srcId="{DE9E0152-1C2A-4B25-9B63-58121950B05A}" destId="{7301BA00-B289-48F8-BEAB-3ABBBDC5BF92}" srcOrd="0" destOrd="0" presId="urn:microsoft.com/office/officeart/2008/layout/VerticalCurvedList"/>
    <dgm:cxn modelId="{FA256378-0916-4C8B-8287-28542D4766DB}" type="presParOf" srcId="{DE9E0152-1C2A-4B25-9B63-58121950B05A}" destId="{469CA17D-2199-46F7-82FF-0CAE0B5E11B7}" srcOrd="1" destOrd="0" presId="urn:microsoft.com/office/officeart/2008/layout/VerticalCurvedList"/>
    <dgm:cxn modelId="{3FD6952D-65A9-40A3-BA04-20D9CB6138C5}" type="presParOf" srcId="{DE9E0152-1C2A-4B25-9B63-58121950B05A}" destId="{72941D2D-6859-4600-B7AE-A7457CA0768B}" srcOrd="2" destOrd="0" presId="urn:microsoft.com/office/officeart/2008/layout/VerticalCurvedList"/>
    <dgm:cxn modelId="{4A5E2C27-96FC-475E-B1DA-D4C76A49DC16}" type="presParOf" srcId="{DE9E0152-1C2A-4B25-9B63-58121950B05A}" destId="{51845699-5228-4320-8A9E-02FC03CE3EC2}" srcOrd="3" destOrd="0" presId="urn:microsoft.com/office/officeart/2008/layout/VerticalCurvedList"/>
    <dgm:cxn modelId="{27D943EA-7EBE-40F0-87E6-0547B5D831BA}" type="presParOf" srcId="{4C8ABE09-ECAF-449B-8CAB-63F05652A406}" destId="{5427398A-2772-4ACF-A0C8-6D8EF0DDAD03}" srcOrd="1" destOrd="0" presId="urn:microsoft.com/office/officeart/2008/layout/VerticalCurvedList"/>
    <dgm:cxn modelId="{2EA853A4-AF14-4A67-A72D-929F42A5B726}" type="presParOf" srcId="{4C8ABE09-ECAF-449B-8CAB-63F05652A406}" destId="{8A3DF50A-6930-427E-BBD5-69A8E7DDF3F0}" srcOrd="2" destOrd="0" presId="urn:microsoft.com/office/officeart/2008/layout/VerticalCurvedList"/>
    <dgm:cxn modelId="{83C90F72-4514-4D9A-81DD-90C220D7AE9C}" type="presParOf" srcId="{8A3DF50A-6930-427E-BBD5-69A8E7DDF3F0}" destId="{9212C907-212F-4E52-AC08-991165FD1E2C}" srcOrd="0" destOrd="0" presId="urn:microsoft.com/office/officeart/2008/layout/VerticalCurvedList"/>
    <dgm:cxn modelId="{A56E6CB7-0D40-4ABA-84B0-71E1A20BBACA}" type="presParOf" srcId="{4C8ABE09-ECAF-449B-8CAB-63F05652A406}" destId="{4D71E2C8-1DB1-4BB0-8A7F-0DC6BDBF436B}" srcOrd="3" destOrd="0" presId="urn:microsoft.com/office/officeart/2008/layout/VerticalCurvedList"/>
    <dgm:cxn modelId="{993F4B7E-1242-41DB-B63B-D5804B58079A}" type="presParOf" srcId="{4C8ABE09-ECAF-449B-8CAB-63F05652A406}" destId="{79445A28-849F-4825-AB8B-F6BB5062D4F7}" srcOrd="4" destOrd="0" presId="urn:microsoft.com/office/officeart/2008/layout/VerticalCurvedList"/>
    <dgm:cxn modelId="{807D97B6-96AF-4A68-AAFC-2047061B8625}" type="presParOf" srcId="{79445A28-849F-4825-AB8B-F6BB5062D4F7}" destId="{C84A98C7-8F64-4D7F-9F93-ADA1B9C85404}" srcOrd="0" destOrd="0" presId="urn:microsoft.com/office/officeart/2008/layout/VerticalCurvedList"/>
    <dgm:cxn modelId="{391ED8F5-F63A-4136-9B9F-C9E9CF82C60C}" type="presParOf" srcId="{4C8ABE09-ECAF-449B-8CAB-63F05652A406}" destId="{E07C29CD-9240-4656-AB95-295CA446FAC9}" srcOrd="5" destOrd="0" presId="urn:microsoft.com/office/officeart/2008/layout/VerticalCurvedList"/>
    <dgm:cxn modelId="{6B5BDE6B-85EE-4EDF-8B08-A704E3541944}" type="presParOf" srcId="{4C8ABE09-ECAF-449B-8CAB-63F05652A406}" destId="{F1F8F126-EB79-402D-AEF0-10422FDB7981}" srcOrd="6" destOrd="0" presId="urn:microsoft.com/office/officeart/2008/layout/VerticalCurvedList"/>
    <dgm:cxn modelId="{A5BBC8F8-B5F3-4E55-B7FE-6B5892414041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9994B9A2-0E36-4F69-9B91-96A31BD38644}" type="presOf" srcId="{645BD61D-3AD7-489D-9C32-EFF6915E55ED}" destId="{5427398A-2772-4ACF-A0C8-6D8EF0DDAD03}" srcOrd="0" destOrd="0" presId="urn:microsoft.com/office/officeart/2008/layout/VerticalCurvedList"/>
    <dgm:cxn modelId="{D25138C7-9B72-4B10-BDBD-44B87CB3C627}" type="presOf" srcId="{F9CC9CE5-BCE1-4781-8EEA-BABB879D8582}" destId="{4D71E2C8-1DB1-4BB0-8A7F-0DC6BDBF436B}" srcOrd="0" destOrd="0" presId="urn:microsoft.com/office/officeart/2008/layout/VerticalCurvedList"/>
    <dgm:cxn modelId="{AFC05A20-5838-4159-8218-BA8E735621B4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36AA48C2-9997-4C8C-8150-2A30AC45E95F}" type="presOf" srcId="{4EED7779-C644-48F1-979B-B9F3DAEC3E20}" destId="{E07C29CD-9240-4656-AB95-295CA446FAC9}" srcOrd="0" destOrd="0" presId="urn:microsoft.com/office/officeart/2008/layout/VerticalCurvedList"/>
    <dgm:cxn modelId="{1DF57A8A-86C4-4BEC-8EB5-76A911E419C1}" type="presOf" srcId="{4610D140-0625-40D8-8656-E67425283BEA}" destId="{469CA17D-2199-46F7-82FF-0CAE0B5E11B7}" srcOrd="0" destOrd="0" presId="urn:microsoft.com/office/officeart/2008/layout/VerticalCurvedList"/>
    <dgm:cxn modelId="{D292B58C-C3E9-426B-AC84-AAD0BD7CF5D8}" type="presParOf" srcId="{AAE76F56-7176-47FB-96BE-8706D64AF2E1}" destId="{4C8ABE09-ECAF-449B-8CAB-63F05652A406}" srcOrd="0" destOrd="0" presId="urn:microsoft.com/office/officeart/2008/layout/VerticalCurvedList"/>
    <dgm:cxn modelId="{122E776A-8CC9-4D2A-A6F3-E17A61A60732}" type="presParOf" srcId="{4C8ABE09-ECAF-449B-8CAB-63F05652A406}" destId="{DE9E0152-1C2A-4B25-9B63-58121950B05A}" srcOrd="0" destOrd="0" presId="urn:microsoft.com/office/officeart/2008/layout/VerticalCurvedList"/>
    <dgm:cxn modelId="{103B1808-C9C3-4785-9AEB-CC2B77B08C54}" type="presParOf" srcId="{DE9E0152-1C2A-4B25-9B63-58121950B05A}" destId="{7301BA00-B289-48F8-BEAB-3ABBBDC5BF92}" srcOrd="0" destOrd="0" presId="urn:microsoft.com/office/officeart/2008/layout/VerticalCurvedList"/>
    <dgm:cxn modelId="{7F97D6C9-021D-4E4F-8D4A-053CE5C23A86}" type="presParOf" srcId="{DE9E0152-1C2A-4B25-9B63-58121950B05A}" destId="{469CA17D-2199-46F7-82FF-0CAE0B5E11B7}" srcOrd="1" destOrd="0" presId="urn:microsoft.com/office/officeart/2008/layout/VerticalCurvedList"/>
    <dgm:cxn modelId="{F9FB89FB-B533-4B6F-872F-D583D6BFC618}" type="presParOf" srcId="{DE9E0152-1C2A-4B25-9B63-58121950B05A}" destId="{72941D2D-6859-4600-B7AE-A7457CA0768B}" srcOrd="2" destOrd="0" presId="urn:microsoft.com/office/officeart/2008/layout/VerticalCurvedList"/>
    <dgm:cxn modelId="{9EFABBA6-BBC9-4F87-A9B5-AFD23348715A}" type="presParOf" srcId="{DE9E0152-1C2A-4B25-9B63-58121950B05A}" destId="{51845699-5228-4320-8A9E-02FC03CE3EC2}" srcOrd="3" destOrd="0" presId="urn:microsoft.com/office/officeart/2008/layout/VerticalCurvedList"/>
    <dgm:cxn modelId="{160A279D-DDC7-4286-8C1A-314743A0A255}" type="presParOf" srcId="{4C8ABE09-ECAF-449B-8CAB-63F05652A406}" destId="{5427398A-2772-4ACF-A0C8-6D8EF0DDAD03}" srcOrd="1" destOrd="0" presId="urn:microsoft.com/office/officeart/2008/layout/VerticalCurvedList"/>
    <dgm:cxn modelId="{25C3867A-1197-4048-B7E2-83FD049A7942}" type="presParOf" srcId="{4C8ABE09-ECAF-449B-8CAB-63F05652A406}" destId="{8A3DF50A-6930-427E-BBD5-69A8E7DDF3F0}" srcOrd="2" destOrd="0" presId="urn:microsoft.com/office/officeart/2008/layout/VerticalCurvedList"/>
    <dgm:cxn modelId="{C3C43228-866D-4695-93D9-65AD80D7010F}" type="presParOf" srcId="{8A3DF50A-6930-427E-BBD5-69A8E7DDF3F0}" destId="{9212C907-212F-4E52-AC08-991165FD1E2C}" srcOrd="0" destOrd="0" presId="urn:microsoft.com/office/officeart/2008/layout/VerticalCurvedList"/>
    <dgm:cxn modelId="{06CA66B0-D1F9-43E7-81BE-50D22F7841CC}" type="presParOf" srcId="{4C8ABE09-ECAF-449B-8CAB-63F05652A406}" destId="{4D71E2C8-1DB1-4BB0-8A7F-0DC6BDBF436B}" srcOrd="3" destOrd="0" presId="urn:microsoft.com/office/officeart/2008/layout/VerticalCurvedList"/>
    <dgm:cxn modelId="{16F81482-EF2A-405A-9D2F-6943BCB0ED6F}" type="presParOf" srcId="{4C8ABE09-ECAF-449B-8CAB-63F05652A406}" destId="{79445A28-849F-4825-AB8B-F6BB5062D4F7}" srcOrd="4" destOrd="0" presId="urn:microsoft.com/office/officeart/2008/layout/VerticalCurvedList"/>
    <dgm:cxn modelId="{92F474F1-96A9-43B1-AC40-7BCC986516FD}" type="presParOf" srcId="{79445A28-849F-4825-AB8B-F6BB5062D4F7}" destId="{C84A98C7-8F64-4D7F-9F93-ADA1B9C85404}" srcOrd="0" destOrd="0" presId="urn:microsoft.com/office/officeart/2008/layout/VerticalCurvedList"/>
    <dgm:cxn modelId="{B63CDA68-EFA4-4239-AF02-EF7B4EACE6CE}" type="presParOf" srcId="{4C8ABE09-ECAF-449B-8CAB-63F05652A406}" destId="{E07C29CD-9240-4656-AB95-295CA446FAC9}" srcOrd="5" destOrd="0" presId="urn:microsoft.com/office/officeart/2008/layout/VerticalCurvedList"/>
    <dgm:cxn modelId="{EB96DEB4-2DC5-407B-8148-6BBFAABF2130}" type="presParOf" srcId="{4C8ABE09-ECAF-449B-8CAB-63F05652A406}" destId="{F1F8F126-EB79-402D-AEF0-10422FDB7981}" srcOrd="6" destOrd="0" presId="urn:microsoft.com/office/officeart/2008/layout/VerticalCurvedList"/>
    <dgm:cxn modelId="{31B497F8-AEC4-4036-BCEF-913E36A17AF7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9CEFE420-4BD9-4540-BFCA-A275C49E14A4}" type="presOf" srcId="{4EED7779-C644-48F1-979B-B9F3DAEC3E20}" destId="{E07C29CD-9240-4656-AB95-295CA446FAC9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D97B278E-1684-4CA0-B501-B96ECBF4706E}" type="presOf" srcId="{645BD61D-3AD7-489D-9C32-EFF6915E55ED}" destId="{5427398A-2772-4ACF-A0C8-6D8EF0DDAD03}" srcOrd="0" destOrd="0" presId="urn:microsoft.com/office/officeart/2008/layout/VerticalCurvedList"/>
    <dgm:cxn modelId="{E49C238E-15D1-4D57-A94C-AF6E849C132A}" type="presOf" srcId="{F9CC9CE5-BCE1-4781-8EEA-BABB879D8582}" destId="{4D71E2C8-1DB1-4BB0-8A7F-0DC6BDBF436B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00E3368E-E75D-4FBE-AFAD-120446F533B5}" type="presOf" srcId="{FC3506F1-FCE8-492B-868D-FE2B79FB1415}" destId="{AAE76F56-7176-47FB-96BE-8706D64AF2E1}" srcOrd="0" destOrd="0" presId="urn:microsoft.com/office/officeart/2008/layout/VerticalCurvedList"/>
    <dgm:cxn modelId="{335C3E20-D681-4958-BE1C-F81083CF9ACD}" type="presOf" srcId="{4610D140-0625-40D8-8656-E67425283BEA}" destId="{469CA17D-2199-46F7-82FF-0CAE0B5E11B7}" srcOrd="0" destOrd="0" presId="urn:microsoft.com/office/officeart/2008/layout/VerticalCurvedList"/>
    <dgm:cxn modelId="{81A79098-D3DB-463D-B286-D101E0F7EB59}" type="presParOf" srcId="{AAE76F56-7176-47FB-96BE-8706D64AF2E1}" destId="{4C8ABE09-ECAF-449B-8CAB-63F05652A406}" srcOrd="0" destOrd="0" presId="urn:microsoft.com/office/officeart/2008/layout/VerticalCurvedList"/>
    <dgm:cxn modelId="{4DC7C0F8-73F3-4435-AD8C-6CE8F359070D}" type="presParOf" srcId="{4C8ABE09-ECAF-449B-8CAB-63F05652A406}" destId="{DE9E0152-1C2A-4B25-9B63-58121950B05A}" srcOrd="0" destOrd="0" presId="urn:microsoft.com/office/officeart/2008/layout/VerticalCurvedList"/>
    <dgm:cxn modelId="{983B8BF8-9C0D-4E3E-8507-16DE6AA2C4A1}" type="presParOf" srcId="{DE9E0152-1C2A-4B25-9B63-58121950B05A}" destId="{7301BA00-B289-48F8-BEAB-3ABBBDC5BF92}" srcOrd="0" destOrd="0" presId="urn:microsoft.com/office/officeart/2008/layout/VerticalCurvedList"/>
    <dgm:cxn modelId="{C8323BCD-A2D7-4153-85B6-2E41B2756F0D}" type="presParOf" srcId="{DE9E0152-1C2A-4B25-9B63-58121950B05A}" destId="{469CA17D-2199-46F7-82FF-0CAE0B5E11B7}" srcOrd="1" destOrd="0" presId="urn:microsoft.com/office/officeart/2008/layout/VerticalCurvedList"/>
    <dgm:cxn modelId="{B5FDEB19-B3AD-4281-AEBF-E0F51CB77541}" type="presParOf" srcId="{DE9E0152-1C2A-4B25-9B63-58121950B05A}" destId="{72941D2D-6859-4600-B7AE-A7457CA0768B}" srcOrd="2" destOrd="0" presId="urn:microsoft.com/office/officeart/2008/layout/VerticalCurvedList"/>
    <dgm:cxn modelId="{C6DF5D1A-B414-4074-8968-987B9BB6D919}" type="presParOf" srcId="{DE9E0152-1C2A-4B25-9B63-58121950B05A}" destId="{51845699-5228-4320-8A9E-02FC03CE3EC2}" srcOrd="3" destOrd="0" presId="urn:microsoft.com/office/officeart/2008/layout/VerticalCurvedList"/>
    <dgm:cxn modelId="{C17EAE63-ABC7-4CC9-8CD7-52877929C371}" type="presParOf" srcId="{4C8ABE09-ECAF-449B-8CAB-63F05652A406}" destId="{5427398A-2772-4ACF-A0C8-6D8EF0DDAD03}" srcOrd="1" destOrd="0" presId="urn:microsoft.com/office/officeart/2008/layout/VerticalCurvedList"/>
    <dgm:cxn modelId="{53FA04EF-5ECA-4E94-A02D-598D2CFCE243}" type="presParOf" srcId="{4C8ABE09-ECAF-449B-8CAB-63F05652A406}" destId="{8A3DF50A-6930-427E-BBD5-69A8E7DDF3F0}" srcOrd="2" destOrd="0" presId="urn:microsoft.com/office/officeart/2008/layout/VerticalCurvedList"/>
    <dgm:cxn modelId="{E93E2DBB-EC76-4BFB-A36B-ADC675CBF438}" type="presParOf" srcId="{8A3DF50A-6930-427E-BBD5-69A8E7DDF3F0}" destId="{9212C907-212F-4E52-AC08-991165FD1E2C}" srcOrd="0" destOrd="0" presId="urn:microsoft.com/office/officeart/2008/layout/VerticalCurvedList"/>
    <dgm:cxn modelId="{9583C279-2361-4683-81C7-A9AADD6DBE42}" type="presParOf" srcId="{4C8ABE09-ECAF-449B-8CAB-63F05652A406}" destId="{4D71E2C8-1DB1-4BB0-8A7F-0DC6BDBF436B}" srcOrd="3" destOrd="0" presId="urn:microsoft.com/office/officeart/2008/layout/VerticalCurvedList"/>
    <dgm:cxn modelId="{466B85DB-3290-4641-8AE0-FA3069E16B44}" type="presParOf" srcId="{4C8ABE09-ECAF-449B-8CAB-63F05652A406}" destId="{79445A28-849F-4825-AB8B-F6BB5062D4F7}" srcOrd="4" destOrd="0" presId="urn:microsoft.com/office/officeart/2008/layout/VerticalCurvedList"/>
    <dgm:cxn modelId="{DB19A08A-52C1-4664-8500-D73BD973C792}" type="presParOf" srcId="{79445A28-849F-4825-AB8B-F6BB5062D4F7}" destId="{C84A98C7-8F64-4D7F-9F93-ADA1B9C85404}" srcOrd="0" destOrd="0" presId="urn:microsoft.com/office/officeart/2008/layout/VerticalCurvedList"/>
    <dgm:cxn modelId="{98604434-E2A5-4DF2-95CA-DE2ADBD3B145}" type="presParOf" srcId="{4C8ABE09-ECAF-449B-8CAB-63F05652A406}" destId="{E07C29CD-9240-4656-AB95-295CA446FAC9}" srcOrd="5" destOrd="0" presId="urn:microsoft.com/office/officeart/2008/layout/VerticalCurvedList"/>
    <dgm:cxn modelId="{A97D9BEA-5A84-4B23-9D25-4458E8282512}" type="presParOf" srcId="{4C8ABE09-ECAF-449B-8CAB-63F05652A406}" destId="{F1F8F126-EB79-402D-AEF0-10422FDB7981}" srcOrd="6" destOrd="0" presId="urn:microsoft.com/office/officeart/2008/layout/VerticalCurvedList"/>
    <dgm:cxn modelId="{DDD0243A-F86B-4DD5-B910-7594AC7AE242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F5A55739-5302-4D99-9CA6-6EBB292AC15B}" type="presOf" srcId="{F9CC9CE5-BCE1-4781-8EEA-BABB879D8582}" destId="{4D71E2C8-1DB1-4BB0-8A7F-0DC6BDBF436B}" srcOrd="0" destOrd="0" presId="urn:microsoft.com/office/officeart/2008/layout/VerticalCurvedList"/>
    <dgm:cxn modelId="{6F8B6C78-8F2B-4A5D-A06E-6DB119971C01}" type="presOf" srcId="{4610D140-0625-40D8-8656-E67425283BEA}" destId="{469CA17D-2199-46F7-82FF-0CAE0B5E11B7}" srcOrd="0" destOrd="0" presId="urn:microsoft.com/office/officeart/2008/layout/VerticalCurvedList"/>
    <dgm:cxn modelId="{3F40FE1E-BB2A-4713-BF2C-99D8B3D09C34}" type="presOf" srcId="{FC3506F1-FCE8-492B-868D-FE2B79FB1415}" destId="{AAE76F56-7176-47FB-96BE-8706D64AF2E1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4A0B7592-83D1-479A-9540-F7B1A17CE88A}" type="presOf" srcId="{645BD61D-3AD7-489D-9C32-EFF6915E55ED}" destId="{5427398A-2772-4ACF-A0C8-6D8EF0DDAD03}" srcOrd="0" destOrd="0" presId="urn:microsoft.com/office/officeart/2008/layout/VerticalCurvedList"/>
    <dgm:cxn modelId="{D40F72A0-075D-4C2A-9E24-5D39985901AD}" type="presOf" srcId="{4EED7779-C644-48F1-979B-B9F3DAEC3E20}" destId="{E07C29CD-9240-4656-AB95-295CA446FAC9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046B8EB8-7416-4247-8B8E-E3B7BC8D41D1}" type="presParOf" srcId="{AAE76F56-7176-47FB-96BE-8706D64AF2E1}" destId="{4C8ABE09-ECAF-449B-8CAB-63F05652A406}" srcOrd="0" destOrd="0" presId="urn:microsoft.com/office/officeart/2008/layout/VerticalCurvedList"/>
    <dgm:cxn modelId="{7B10EB5B-F629-4F5C-8491-8A2257398C1E}" type="presParOf" srcId="{4C8ABE09-ECAF-449B-8CAB-63F05652A406}" destId="{DE9E0152-1C2A-4B25-9B63-58121950B05A}" srcOrd="0" destOrd="0" presId="urn:microsoft.com/office/officeart/2008/layout/VerticalCurvedList"/>
    <dgm:cxn modelId="{F82249C6-EDB0-45AC-8E19-57D1C7E354FE}" type="presParOf" srcId="{DE9E0152-1C2A-4B25-9B63-58121950B05A}" destId="{7301BA00-B289-48F8-BEAB-3ABBBDC5BF92}" srcOrd="0" destOrd="0" presId="urn:microsoft.com/office/officeart/2008/layout/VerticalCurvedList"/>
    <dgm:cxn modelId="{1CD2C2D2-15D0-4C34-B25F-CF4AF62DD760}" type="presParOf" srcId="{DE9E0152-1C2A-4B25-9B63-58121950B05A}" destId="{469CA17D-2199-46F7-82FF-0CAE0B5E11B7}" srcOrd="1" destOrd="0" presId="urn:microsoft.com/office/officeart/2008/layout/VerticalCurvedList"/>
    <dgm:cxn modelId="{C58E1A19-E849-46F4-8F7F-22C9E579B482}" type="presParOf" srcId="{DE9E0152-1C2A-4B25-9B63-58121950B05A}" destId="{72941D2D-6859-4600-B7AE-A7457CA0768B}" srcOrd="2" destOrd="0" presId="urn:microsoft.com/office/officeart/2008/layout/VerticalCurvedList"/>
    <dgm:cxn modelId="{F9914E4B-7807-4024-A038-164F838A2FBB}" type="presParOf" srcId="{DE9E0152-1C2A-4B25-9B63-58121950B05A}" destId="{51845699-5228-4320-8A9E-02FC03CE3EC2}" srcOrd="3" destOrd="0" presId="urn:microsoft.com/office/officeart/2008/layout/VerticalCurvedList"/>
    <dgm:cxn modelId="{EC8162A6-5FCB-49BC-B1A6-2BB32E60DB8B}" type="presParOf" srcId="{4C8ABE09-ECAF-449B-8CAB-63F05652A406}" destId="{5427398A-2772-4ACF-A0C8-6D8EF0DDAD03}" srcOrd="1" destOrd="0" presId="urn:microsoft.com/office/officeart/2008/layout/VerticalCurvedList"/>
    <dgm:cxn modelId="{C991C673-5C89-49CE-A54B-B4B7C811E46E}" type="presParOf" srcId="{4C8ABE09-ECAF-449B-8CAB-63F05652A406}" destId="{8A3DF50A-6930-427E-BBD5-69A8E7DDF3F0}" srcOrd="2" destOrd="0" presId="urn:microsoft.com/office/officeart/2008/layout/VerticalCurvedList"/>
    <dgm:cxn modelId="{745FE8C5-65E9-4CC1-9249-8571B6583B06}" type="presParOf" srcId="{8A3DF50A-6930-427E-BBD5-69A8E7DDF3F0}" destId="{9212C907-212F-4E52-AC08-991165FD1E2C}" srcOrd="0" destOrd="0" presId="urn:microsoft.com/office/officeart/2008/layout/VerticalCurvedList"/>
    <dgm:cxn modelId="{B644C147-CE38-4BE8-A103-64E75B46DB27}" type="presParOf" srcId="{4C8ABE09-ECAF-449B-8CAB-63F05652A406}" destId="{4D71E2C8-1DB1-4BB0-8A7F-0DC6BDBF436B}" srcOrd="3" destOrd="0" presId="urn:microsoft.com/office/officeart/2008/layout/VerticalCurvedList"/>
    <dgm:cxn modelId="{0A301068-F783-49B8-B470-7813612C93C4}" type="presParOf" srcId="{4C8ABE09-ECAF-449B-8CAB-63F05652A406}" destId="{79445A28-849F-4825-AB8B-F6BB5062D4F7}" srcOrd="4" destOrd="0" presId="urn:microsoft.com/office/officeart/2008/layout/VerticalCurvedList"/>
    <dgm:cxn modelId="{616E184D-0940-4668-9BCF-422B9EA31344}" type="presParOf" srcId="{79445A28-849F-4825-AB8B-F6BB5062D4F7}" destId="{C84A98C7-8F64-4D7F-9F93-ADA1B9C85404}" srcOrd="0" destOrd="0" presId="urn:microsoft.com/office/officeart/2008/layout/VerticalCurvedList"/>
    <dgm:cxn modelId="{60CD8F9F-65A3-404F-8623-2A64A1569C52}" type="presParOf" srcId="{4C8ABE09-ECAF-449B-8CAB-63F05652A406}" destId="{E07C29CD-9240-4656-AB95-295CA446FAC9}" srcOrd="5" destOrd="0" presId="urn:microsoft.com/office/officeart/2008/layout/VerticalCurvedList"/>
    <dgm:cxn modelId="{D22F7FAC-B922-41E7-87A5-5FF24D39006D}" type="presParOf" srcId="{4C8ABE09-ECAF-449B-8CAB-63F05652A406}" destId="{F1F8F126-EB79-402D-AEF0-10422FDB7981}" srcOrd="6" destOrd="0" presId="urn:microsoft.com/office/officeart/2008/layout/VerticalCurvedList"/>
    <dgm:cxn modelId="{E0DE5103-C266-49E0-A09A-356A14D43557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DAA046B8-0418-41F0-841E-89910EFA360E}" type="presOf" srcId="{FC3506F1-FCE8-492B-868D-FE2B79FB1415}" destId="{AAE76F56-7176-47FB-96BE-8706D64AF2E1}" srcOrd="0" destOrd="0" presId="urn:microsoft.com/office/officeart/2008/layout/VerticalCurvedList"/>
    <dgm:cxn modelId="{43968D12-1B2A-4221-AFEF-5330B1047914}" type="presOf" srcId="{F9CC9CE5-BCE1-4781-8EEA-BABB879D8582}" destId="{4D71E2C8-1DB1-4BB0-8A7F-0DC6BDBF436B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F7013D3C-0211-4A4E-87E7-DD3A5C6EC4AE}" type="presOf" srcId="{645BD61D-3AD7-489D-9C32-EFF6915E55ED}" destId="{5427398A-2772-4ACF-A0C8-6D8EF0DDAD03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4D5D4D07-9F0A-4F67-853F-3281923566F1}" type="presOf" srcId="{4610D140-0625-40D8-8656-E67425283BEA}" destId="{469CA17D-2199-46F7-82FF-0CAE0B5E11B7}" srcOrd="0" destOrd="0" presId="urn:microsoft.com/office/officeart/2008/layout/VerticalCurvedList"/>
    <dgm:cxn modelId="{D8688EB0-9BBB-4BB1-A3C6-17A8218C9D68}" type="presOf" srcId="{4EED7779-C644-48F1-979B-B9F3DAEC3E20}" destId="{E07C29CD-9240-4656-AB95-295CA446FAC9}" srcOrd="0" destOrd="0" presId="urn:microsoft.com/office/officeart/2008/layout/VerticalCurvedList"/>
    <dgm:cxn modelId="{1898EC85-2348-4CC6-8D73-64C736BFF8A0}" type="presParOf" srcId="{AAE76F56-7176-47FB-96BE-8706D64AF2E1}" destId="{4C8ABE09-ECAF-449B-8CAB-63F05652A406}" srcOrd="0" destOrd="0" presId="urn:microsoft.com/office/officeart/2008/layout/VerticalCurvedList"/>
    <dgm:cxn modelId="{1E5FC740-E669-40C8-81CC-53400C32ED58}" type="presParOf" srcId="{4C8ABE09-ECAF-449B-8CAB-63F05652A406}" destId="{DE9E0152-1C2A-4B25-9B63-58121950B05A}" srcOrd="0" destOrd="0" presId="urn:microsoft.com/office/officeart/2008/layout/VerticalCurvedList"/>
    <dgm:cxn modelId="{BF4C25B6-32C8-41EA-A73B-4C33E920A8F0}" type="presParOf" srcId="{DE9E0152-1C2A-4B25-9B63-58121950B05A}" destId="{7301BA00-B289-48F8-BEAB-3ABBBDC5BF92}" srcOrd="0" destOrd="0" presId="urn:microsoft.com/office/officeart/2008/layout/VerticalCurvedList"/>
    <dgm:cxn modelId="{48B5B2FE-FF87-42DE-AD7E-D8C32D30D07A}" type="presParOf" srcId="{DE9E0152-1C2A-4B25-9B63-58121950B05A}" destId="{469CA17D-2199-46F7-82FF-0CAE0B5E11B7}" srcOrd="1" destOrd="0" presId="urn:microsoft.com/office/officeart/2008/layout/VerticalCurvedList"/>
    <dgm:cxn modelId="{ACAC53B2-0C45-4020-B1CC-52C94804E29B}" type="presParOf" srcId="{DE9E0152-1C2A-4B25-9B63-58121950B05A}" destId="{72941D2D-6859-4600-B7AE-A7457CA0768B}" srcOrd="2" destOrd="0" presId="urn:microsoft.com/office/officeart/2008/layout/VerticalCurvedList"/>
    <dgm:cxn modelId="{5A5F4DF8-019C-42D3-A3E1-90783457BFA4}" type="presParOf" srcId="{DE9E0152-1C2A-4B25-9B63-58121950B05A}" destId="{51845699-5228-4320-8A9E-02FC03CE3EC2}" srcOrd="3" destOrd="0" presId="urn:microsoft.com/office/officeart/2008/layout/VerticalCurvedList"/>
    <dgm:cxn modelId="{BAE2FB2B-4E5A-4C5F-BCCA-72307A3C0E70}" type="presParOf" srcId="{4C8ABE09-ECAF-449B-8CAB-63F05652A406}" destId="{5427398A-2772-4ACF-A0C8-6D8EF0DDAD03}" srcOrd="1" destOrd="0" presId="urn:microsoft.com/office/officeart/2008/layout/VerticalCurvedList"/>
    <dgm:cxn modelId="{65C5C9AD-F680-4E4B-8B75-4E95D5E3E53C}" type="presParOf" srcId="{4C8ABE09-ECAF-449B-8CAB-63F05652A406}" destId="{8A3DF50A-6930-427E-BBD5-69A8E7DDF3F0}" srcOrd="2" destOrd="0" presId="urn:microsoft.com/office/officeart/2008/layout/VerticalCurvedList"/>
    <dgm:cxn modelId="{2CE8DF06-355C-43DD-8552-0E0DEC3994E3}" type="presParOf" srcId="{8A3DF50A-6930-427E-BBD5-69A8E7DDF3F0}" destId="{9212C907-212F-4E52-AC08-991165FD1E2C}" srcOrd="0" destOrd="0" presId="urn:microsoft.com/office/officeart/2008/layout/VerticalCurvedList"/>
    <dgm:cxn modelId="{00303E59-90A6-4517-9DB8-FDC9805E73FF}" type="presParOf" srcId="{4C8ABE09-ECAF-449B-8CAB-63F05652A406}" destId="{4D71E2C8-1DB1-4BB0-8A7F-0DC6BDBF436B}" srcOrd="3" destOrd="0" presId="urn:microsoft.com/office/officeart/2008/layout/VerticalCurvedList"/>
    <dgm:cxn modelId="{D5F4015D-6DAA-4689-A1F5-D16CFBBE8E27}" type="presParOf" srcId="{4C8ABE09-ECAF-449B-8CAB-63F05652A406}" destId="{79445A28-849F-4825-AB8B-F6BB5062D4F7}" srcOrd="4" destOrd="0" presId="urn:microsoft.com/office/officeart/2008/layout/VerticalCurvedList"/>
    <dgm:cxn modelId="{93D0604E-4121-41E0-A360-C0D3BFD232CD}" type="presParOf" srcId="{79445A28-849F-4825-AB8B-F6BB5062D4F7}" destId="{C84A98C7-8F64-4D7F-9F93-ADA1B9C85404}" srcOrd="0" destOrd="0" presId="urn:microsoft.com/office/officeart/2008/layout/VerticalCurvedList"/>
    <dgm:cxn modelId="{3193A116-E781-4E01-84A7-E989EE71C984}" type="presParOf" srcId="{4C8ABE09-ECAF-449B-8CAB-63F05652A406}" destId="{E07C29CD-9240-4656-AB95-295CA446FAC9}" srcOrd="5" destOrd="0" presId="urn:microsoft.com/office/officeart/2008/layout/VerticalCurvedList"/>
    <dgm:cxn modelId="{0AD3876D-6C84-4AAA-8535-96EEEB79B726}" type="presParOf" srcId="{4C8ABE09-ECAF-449B-8CAB-63F05652A406}" destId="{F1F8F126-EB79-402D-AEF0-10422FDB7981}" srcOrd="6" destOrd="0" presId="urn:microsoft.com/office/officeart/2008/layout/VerticalCurvedList"/>
    <dgm:cxn modelId="{1B43343C-B939-4C52-9472-49F149588063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EA1DBC77-EF07-4A25-A16A-7072D06E446B}" type="presOf" srcId="{F9CC9CE5-BCE1-4781-8EEA-BABB879D8582}" destId="{4D71E2C8-1DB1-4BB0-8A7F-0DC6BDBF436B}" srcOrd="0" destOrd="0" presId="urn:microsoft.com/office/officeart/2008/layout/VerticalCurvedList"/>
    <dgm:cxn modelId="{B12702C6-BDDE-4075-B59D-0ED909BDA877}" type="presOf" srcId="{645BD61D-3AD7-489D-9C32-EFF6915E55ED}" destId="{5427398A-2772-4ACF-A0C8-6D8EF0DDAD03}" srcOrd="0" destOrd="0" presId="urn:microsoft.com/office/officeart/2008/layout/VerticalCurvedList"/>
    <dgm:cxn modelId="{D1A72AC3-803E-40A3-A1FE-CF9C2F77AAB4}" type="presOf" srcId="{4610D140-0625-40D8-8656-E67425283BEA}" destId="{469CA17D-2199-46F7-82FF-0CAE0B5E11B7}" srcOrd="0" destOrd="0" presId="urn:microsoft.com/office/officeart/2008/layout/VerticalCurvedList"/>
    <dgm:cxn modelId="{15DA2011-D3C9-42C1-921C-B5B264338CD1}" type="presOf" srcId="{4EED7779-C644-48F1-979B-B9F3DAEC3E20}" destId="{E07C29CD-9240-4656-AB95-295CA446FAC9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0C3113E3-D90B-40D6-A3CE-5413147AAE3B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EA8B3414-8445-40EF-9ABD-B2E3F876F7C1}" type="presParOf" srcId="{AAE76F56-7176-47FB-96BE-8706D64AF2E1}" destId="{4C8ABE09-ECAF-449B-8CAB-63F05652A406}" srcOrd="0" destOrd="0" presId="urn:microsoft.com/office/officeart/2008/layout/VerticalCurvedList"/>
    <dgm:cxn modelId="{E4107947-AED7-4E5A-85AF-977B1F19EA18}" type="presParOf" srcId="{4C8ABE09-ECAF-449B-8CAB-63F05652A406}" destId="{DE9E0152-1C2A-4B25-9B63-58121950B05A}" srcOrd="0" destOrd="0" presId="urn:microsoft.com/office/officeart/2008/layout/VerticalCurvedList"/>
    <dgm:cxn modelId="{19878D0C-8136-4B27-B4F5-D67D43F5D66E}" type="presParOf" srcId="{DE9E0152-1C2A-4B25-9B63-58121950B05A}" destId="{7301BA00-B289-48F8-BEAB-3ABBBDC5BF92}" srcOrd="0" destOrd="0" presId="urn:microsoft.com/office/officeart/2008/layout/VerticalCurvedList"/>
    <dgm:cxn modelId="{0B4891F3-9D24-463E-9AEA-271B4D3E2405}" type="presParOf" srcId="{DE9E0152-1C2A-4B25-9B63-58121950B05A}" destId="{469CA17D-2199-46F7-82FF-0CAE0B5E11B7}" srcOrd="1" destOrd="0" presId="urn:microsoft.com/office/officeart/2008/layout/VerticalCurvedList"/>
    <dgm:cxn modelId="{EB0C4BA8-9DBA-4DE9-9CCC-5DC1133CD06B}" type="presParOf" srcId="{DE9E0152-1C2A-4B25-9B63-58121950B05A}" destId="{72941D2D-6859-4600-B7AE-A7457CA0768B}" srcOrd="2" destOrd="0" presId="urn:microsoft.com/office/officeart/2008/layout/VerticalCurvedList"/>
    <dgm:cxn modelId="{8EAFD2BA-8871-40D9-A7F1-887F07001C15}" type="presParOf" srcId="{DE9E0152-1C2A-4B25-9B63-58121950B05A}" destId="{51845699-5228-4320-8A9E-02FC03CE3EC2}" srcOrd="3" destOrd="0" presId="urn:microsoft.com/office/officeart/2008/layout/VerticalCurvedList"/>
    <dgm:cxn modelId="{945C2342-C275-4CFD-A3E3-A0670731C9EA}" type="presParOf" srcId="{4C8ABE09-ECAF-449B-8CAB-63F05652A406}" destId="{5427398A-2772-4ACF-A0C8-6D8EF0DDAD03}" srcOrd="1" destOrd="0" presId="urn:microsoft.com/office/officeart/2008/layout/VerticalCurvedList"/>
    <dgm:cxn modelId="{3B389776-8257-489C-95F1-4D936C80A943}" type="presParOf" srcId="{4C8ABE09-ECAF-449B-8CAB-63F05652A406}" destId="{8A3DF50A-6930-427E-BBD5-69A8E7DDF3F0}" srcOrd="2" destOrd="0" presId="urn:microsoft.com/office/officeart/2008/layout/VerticalCurvedList"/>
    <dgm:cxn modelId="{C11CDD56-52FA-45B9-B053-DCD0751ECD25}" type="presParOf" srcId="{8A3DF50A-6930-427E-BBD5-69A8E7DDF3F0}" destId="{9212C907-212F-4E52-AC08-991165FD1E2C}" srcOrd="0" destOrd="0" presId="urn:microsoft.com/office/officeart/2008/layout/VerticalCurvedList"/>
    <dgm:cxn modelId="{C5C29383-4F53-461E-BAEF-C89379A0F329}" type="presParOf" srcId="{4C8ABE09-ECAF-449B-8CAB-63F05652A406}" destId="{4D71E2C8-1DB1-4BB0-8A7F-0DC6BDBF436B}" srcOrd="3" destOrd="0" presId="urn:microsoft.com/office/officeart/2008/layout/VerticalCurvedList"/>
    <dgm:cxn modelId="{7873FBC0-7DBB-47FB-B49A-231E7D6CA966}" type="presParOf" srcId="{4C8ABE09-ECAF-449B-8CAB-63F05652A406}" destId="{79445A28-849F-4825-AB8B-F6BB5062D4F7}" srcOrd="4" destOrd="0" presId="urn:microsoft.com/office/officeart/2008/layout/VerticalCurvedList"/>
    <dgm:cxn modelId="{43E8697C-B493-4647-ABF2-2903A0E54575}" type="presParOf" srcId="{79445A28-849F-4825-AB8B-F6BB5062D4F7}" destId="{C84A98C7-8F64-4D7F-9F93-ADA1B9C85404}" srcOrd="0" destOrd="0" presId="urn:microsoft.com/office/officeart/2008/layout/VerticalCurvedList"/>
    <dgm:cxn modelId="{59502BB3-FB8E-4EDF-827D-D8F44D6EFA2F}" type="presParOf" srcId="{4C8ABE09-ECAF-449B-8CAB-63F05652A406}" destId="{E07C29CD-9240-4656-AB95-295CA446FAC9}" srcOrd="5" destOrd="0" presId="urn:microsoft.com/office/officeart/2008/layout/VerticalCurvedList"/>
    <dgm:cxn modelId="{30E2BED9-4279-44AC-9083-E6334325BDFC}" type="presParOf" srcId="{4C8ABE09-ECAF-449B-8CAB-63F05652A406}" destId="{F1F8F126-EB79-402D-AEF0-10422FDB7981}" srcOrd="6" destOrd="0" presId="urn:microsoft.com/office/officeart/2008/layout/VerticalCurvedList"/>
    <dgm:cxn modelId="{D66F99DB-CCA9-4E07-B0D6-0205DF26069A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29FBC514-BEB2-449D-900B-B7CE4D8DF478}" type="presOf" srcId="{4EED7779-C644-48F1-979B-B9F3DAEC3E20}" destId="{E07C29CD-9240-4656-AB95-295CA446FAC9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82D55B06-38CF-49AA-AA8F-FD7ABC8C9C06}" type="presOf" srcId="{645BD61D-3AD7-489D-9C32-EFF6915E55ED}" destId="{5427398A-2772-4ACF-A0C8-6D8EF0DDAD03}" srcOrd="0" destOrd="0" presId="urn:microsoft.com/office/officeart/2008/layout/VerticalCurvedList"/>
    <dgm:cxn modelId="{23119621-5478-4FC3-BB82-6E754848EFA1}" type="presOf" srcId="{FC3506F1-FCE8-492B-868D-FE2B79FB1415}" destId="{AAE76F56-7176-47FB-96BE-8706D64AF2E1}" srcOrd="0" destOrd="0" presId="urn:microsoft.com/office/officeart/2008/layout/VerticalCurvedList"/>
    <dgm:cxn modelId="{76392B41-ECC1-45B6-8943-159D1E48A34E}" type="presOf" srcId="{4610D140-0625-40D8-8656-E67425283BEA}" destId="{469CA17D-2199-46F7-82FF-0CAE0B5E11B7}" srcOrd="0" destOrd="0" presId="urn:microsoft.com/office/officeart/2008/layout/VerticalCurvedList"/>
    <dgm:cxn modelId="{87D8786A-7AB0-417A-8169-7EFDB3377B74}" type="presOf" srcId="{F9CC9CE5-BCE1-4781-8EEA-BABB879D8582}" destId="{4D71E2C8-1DB1-4BB0-8A7F-0DC6BDBF436B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439AF987-A3F4-48C8-AB61-DC38C7C76351}" type="presParOf" srcId="{AAE76F56-7176-47FB-96BE-8706D64AF2E1}" destId="{4C8ABE09-ECAF-449B-8CAB-63F05652A406}" srcOrd="0" destOrd="0" presId="urn:microsoft.com/office/officeart/2008/layout/VerticalCurvedList"/>
    <dgm:cxn modelId="{A1E1773D-24C6-4B61-A460-CE20CEA48346}" type="presParOf" srcId="{4C8ABE09-ECAF-449B-8CAB-63F05652A406}" destId="{DE9E0152-1C2A-4B25-9B63-58121950B05A}" srcOrd="0" destOrd="0" presId="urn:microsoft.com/office/officeart/2008/layout/VerticalCurvedList"/>
    <dgm:cxn modelId="{6257826E-82E8-48A4-97EE-6C7F49236025}" type="presParOf" srcId="{DE9E0152-1C2A-4B25-9B63-58121950B05A}" destId="{7301BA00-B289-48F8-BEAB-3ABBBDC5BF92}" srcOrd="0" destOrd="0" presId="urn:microsoft.com/office/officeart/2008/layout/VerticalCurvedList"/>
    <dgm:cxn modelId="{A4D7A4EB-8DD6-4451-9EA0-672E94E13F2D}" type="presParOf" srcId="{DE9E0152-1C2A-4B25-9B63-58121950B05A}" destId="{469CA17D-2199-46F7-82FF-0CAE0B5E11B7}" srcOrd="1" destOrd="0" presId="urn:microsoft.com/office/officeart/2008/layout/VerticalCurvedList"/>
    <dgm:cxn modelId="{D1CF8A16-AE66-412A-BD69-03A8E8BC4881}" type="presParOf" srcId="{DE9E0152-1C2A-4B25-9B63-58121950B05A}" destId="{72941D2D-6859-4600-B7AE-A7457CA0768B}" srcOrd="2" destOrd="0" presId="urn:microsoft.com/office/officeart/2008/layout/VerticalCurvedList"/>
    <dgm:cxn modelId="{4D297730-802A-4F57-95F6-A949423E35A0}" type="presParOf" srcId="{DE9E0152-1C2A-4B25-9B63-58121950B05A}" destId="{51845699-5228-4320-8A9E-02FC03CE3EC2}" srcOrd="3" destOrd="0" presId="urn:microsoft.com/office/officeart/2008/layout/VerticalCurvedList"/>
    <dgm:cxn modelId="{E47985DD-1F61-4195-A677-C03D9622B0BB}" type="presParOf" srcId="{4C8ABE09-ECAF-449B-8CAB-63F05652A406}" destId="{5427398A-2772-4ACF-A0C8-6D8EF0DDAD03}" srcOrd="1" destOrd="0" presId="urn:microsoft.com/office/officeart/2008/layout/VerticalCurvedList"/>
    <dgm:cxn modelId="{D2D96C71-FB6B-430B-BA6E-7D5D35A8B65F}" type="presParOf" srcId="{4C8ABE09-ECAF-449B-8CAB-63F05652A406}" destId="{8A3DF50A-6930-427E-BBD5-69A8E7DDF3F0}" srcOrd="2" destOrd="0" presId="urn:microsoft.com/office/officeart/2008/layout/VerticalCurvedList"/>
    <dgm:cxn modelId="{B0348D7C-FFA0-43B3-86EF-8CED13079011}" type="presParOf" srcId="{8A3DF50A-6930-427E-BBD5-69A8E7DDF3F0}" destId="{9212C907-212F-4E52-AC08-991165FD1E2C}" srcOrd="0" destOrd="0" presId="urn:microsoft.com/office/officeart/2008/layout/VerticalCurvedList"/>
    <dgm:cxn modelId="{B4BDB4E7-B2D5-49D9-B1A0-F8796DEFFAD1}" type="presParOf" srcId="{4C8ABE09-ECAF-449B-8CAB-63F05652A406}" destId="{4D71E2C8-1DB1-4BB0-8A7F-0DC6BDBF436B}" srcOrd="3" destOrd="0" presId="urn:microsoft.com/office/officeart/2008/layout/VerticalCurvedList"/>
    <dgm:cxn modelId="{3FAB934E-FD1C-49B9-86F8-F9D574F0EBE0}" type="presParOf" srcId="{4C8ABE09-ECAF-449B-8CAB-63F05652A406}" destId="{79445A28-849F-4825-AB8B-F6BB5062D4F7}" srcOrd="4" destOrd="0" presId="urn:microsoft.com/office/officeart/2008/layout/VerticalCurvedList"/>
    <dgm:cxn modelId="{DD9ECABE-B9BE-43A9-8D23-E113CF686FF1}" type="presParOf" srcId="{79445A28-849F-4825-AB8B-F6BB5062D4F7}" destId="{C84A98C7-8F64-4D7F-9F93-ADA1B9C85404}" srcOrd="0" destOrd="0" presId="urn:microsoft.com/office/officeart/2008/layout/VerticalCurvedList"/>
    <dgm:cxn modelId="{8717837F-EDC5-403D-9355-7A4BBE30EFF2}" type="presParOf" srcId="{4C8ABE09-ECAF-449B-8CAB-63F05652A406}" destId="{E07C29CD-9240-4656-AB95-295CA446FAC9}" srcOrd="5" destOrd="0" presId="urn:microsoft.com/office/officeart/2008/layout/VerticalCurvedList"/>
    <dgm:cxn modelId="{C120C13F-0698-43CB-B8E9-B098237865AE}" type="presParOf" srcId="{4C8ABE09-ECAF-449B-8CAB-63F05652A406}" destId="{F1F8F126-EB79-402D-AEF0-10422FDB7981}" srcOrd="6" destOrd="0" presId="urn:microsoft.com/office/officeart/2008/layout/VerticalCurvedList"/>
    <dgm:cxn modelId="{CAD50D45-DABB-453F-85BA-582C36DFCA57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3B1D3245-D104-4994-948D-A4BD09B1C7E0}" type="presOf" srcId="{4610D140-0625-40D8-8656-E67425283BEA}" destId="{469CA17D-2199-46F7-82FF-0CAE0B5E11B7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977F2CED-18E5-4715-B552-78418E7C10CA}" type="presOf" srcId="{F9CC9CE5-BCE1-4781-8EEA-BABB879D8582}" destId="{4D71E2C8-1DB1-4BB0-8A7F-0DC6BDBF436B}" srcOrd="0" destOrd="0" presId="urn:microsoft.com/office/officeart/2008/layout/VerticalCurvedList"/>
    <dgm:cxn modelId="{FDF9A95C-C85C-40C0-8EE2-0C07C345D3F9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7DFF9075-00B5-4DD2-A623-C849E7330E32}" type="presOf" srcId="{4EED7779-C644-48F1-979B-B9F3DAEC3E20}" destId="{E07C29CD-9240-4656-AB95-295CA446FAC9}" srcOrd="0" destOrd="0" presId="urn:microsoft.com/office/officeart/2008/layout/VerticalCurvedList"/>
    <dgm:cxn modelId="{19B0C85B-4CEC-4C2F-B5FA-9716CBC9558F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FB38E5D1-F695-49C8-A06D-500412DF7A01}" type="presParOf" srcId="{AAE76F56-7176-47FB-96BE-8706D64AF2E1}" destId="{4C8ABE09-ECAF-449B-8CAB-63F05652A406}" srcOrd="0" destOrd="0" presId="urn:microsoft.com/office/officeart/2008/layout/VerticalCurvedList"/>
    <dgm:cxn modelId="{6795DE82-EC4C-46C6-9804-7874F94044DE}" type="presParOf" srcId="{4C8ABE09-ECAF-449B-8CAB-63F05652A406}" destId="{DE9E0152-1C2A-4B25-9B63-58121950B05A}" srcOrd="0" destOrd="0" presId="urn:microsoft.com/office/officeart/2008/layout/VerticalCurvedList"/>
    <dgm:cxn modelId="{6C72F463-8E72-45FD-9BF1-E162A0041932}" type="presParOf" srcId="{DE9E0152-1C2A-4B25-9B63-58121950B05A}" destId="{7301BA00-B289-48F8-BEAB-3ABBBDC5BF92}" srcOrd="0" destOrd="0" presId="urn:microsoft.com/office/officeart/2008/layout/VerticalCurvedList"/>
    <dgm:cxn modelId="{B9F25C1A-B102-4781-A3C6-A9161725BF5A}" type="presParOf" srcId="{DE9E0152-1C2A-4B25-9B63-58121950B05A}" destId="{469CA17D-2199-46F7-82FF-0CAE0B5E11B7}" srcOrd="1" destOrd="0" presId="urn:microsoft.com/office/officeart/2008/layout/VerticalCurvedList"/>
    <dgm:cxn modelId="{187FFEC2-0479-4B4B-ACE4-142065F22D60}" type="presParOf" srcId="{DE9E0152-1C2A-4B25-9B63-58121950B05A}" destId="{72941D2D-6859-4600-B7AE-A7457CA0768B}" srcOrd="2" destOrd="0" presId="urn:microsoft.com/office/officeart/2008/layout/VerticalCurvedList"/>
    <dgm:cxn modelId="{C6A38928-3487-4780-8C8D-3FAC2B4A42EB}" type="presParOf" srcId="{DE9E0152-1C2A-4B25-9B63-58121950B05A}" destId="{51845699-5228-4320-8A9E-02FC03CE3EC2}" srcOrd="3" destOrd="0" presId="urn:microsoft.com/office/officeart/2008/layout/VerticalCurvedList"/>
    <dgm:cxn modelId="{7B1CE318-CB90-43BD-9FD8-FFCB1B63929E}" type="presParOf" srcId="{4C8ABE09-ECAF-449B-8CAB-63F05652A406}" destId="{5427398A-2772-4ACF-A0C8-6D8EF0DDAD03}" srcOrd="1" destOrd="0" presId="urn:microsoft.com/office/officeart/2008/layout/VerticalCurvedList"/>
    <dgm:cxn modelId="{61340A4C-51C8-4511-9803-4CD38CCABF55}" type="presParOf" srcId="{4C8ABE09-ECAF-449B-8CAB-63F05652A406}" destId="{8A3DF50A-6930-427E-BBD5-69A8E7DDF3F0}" srcOrd="2" destOrd="0" presId="urn:microsoft.com/office/officeart/2008/layout/VerticalCurvedList"/>
    <dgm:cxn modelId="{69B7F1C7-211A-4CD2-BD51-161D734390C5}" type="presParOf" srcId="{8A3DF50A-6930-427E-BBD5-69A8E7DDF3F0}" destId="{9212C907-212F-4E52-AC08-991165FD1E2C}" srcOrd="0" destOrd="0" presId="urn:microsoft.com/office/officeart/2008/layout/VerticalCurvedList"/>
    <dgm:cxn modelId="{29DD449B-13F2-48BD-802D-01743E2A4AE6}" type="presParOf" srcId="{4C8ABE09-ECAF-449B-8CAB-63F05652A406}" destId="{4D71E2C8-1DB1-4BB0-8A7F-0DC6BDBF436B}" srcOrd="3" destOrd="0" presId="urn:microsoft.com/office/officeart/2008/layout/VerticalCurvedList"/>
    <dgm:cxn modelId="{998978BC-2EFC-4680-9F07-159F5C1E31BE}" type="presParOf" srcId="{4C8ABE09-ECAF-449B-8CAB-63F05652A406}" destId="{79445A28-849F-4825-AB8B-F6BB5062D4F7}" srcOrd="4" destOrd="0" presId="urn:microsoft.com/office/officeart/2008/layout/VerticalCurvedList"/>
    <dgm:cxn modelId="{D81F833F-5992-41BD-B5C9-34DD1BD8693C}" type="presParOf" srcId="{79445A28-849F-4825-AB8B-F6BB5062D4F7}" destId="{C84A98C7-8F64-4D7F-9F93-ADA1B9C85404}" srcOrd="0" destOrd="0" presId="urn:microsoft.com/office/officeart/2008/layout/VerticalCurvedList"/>
    <dgm:cxn modelId="{BE137C98-20DF-4C33-92EC-A33334D56C71}" type="presParOf" srcId="{4C8ABE09-ECAF-449B-8CAB-63F05652A406}" destId="{E07C29CD-9240-4656-AB95-295CA446FAC9}" srcOrd="5" destOrd="0" presId="urn:microsoft.com/office/officeart/2008/layout/VerticalCurvedList"/>
    <dgm:cxn modelId="{BD4EB645-0D6C-4A9E-97D1-1BFB63B6CBC6}" type="presParOf" srcId="{4C8ABE09-ECAF-449B-8CAB-63F05652A406}" destId="{F1F8F126-EB79-402D-AEF0-10422FDB7981}" srcOrd="6" destOrd="0" presId="urn:microsoft.com/office/officeart/2008/layout/VerticalCurvedList"/>
    <dgm:cxn modelId="{3EFF78BE-7A2F-4258-BF7E-7D30935F84ED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DF43262C-43AE-4E9F-ACCA-7846969ED788}" type="presOf" srcId="{FC3506F1-FCE8-492B-868D-FE2B79FB1415}" destId="{AAE76F56-7176-47FB-96BE-8706D64AF2E1}" srcOrd="0" destOrd="0" presId="urn:microsoft.com/office/officeart/2008/layout/VerticalCurvedList"/>
    <dgm:cxn modelId="{EE915BAF-1F2B-489A-B5D4-DCD3938AA3FE}" type="presOf" srcId="{F9CC9CE5-BCE1-4781-8EEA-BABB879D8582}" destId="{4D71E2C8-1DB1-4BB0-8A7F-0DC6BDBF436B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03E53802-E446-48BB-8A8B-955EE3EABEB5}" type="presOf" srcId="{4610D140-0625-40D8-8656-E67425283BEA}" destId="{469CA17D-2199-46F7-82FF-0CAE0B5E11B7}" srcOrd="0" destOrd="0" presId="urn:microsoft.com/office/officeart/2008/layout/VerticalCurvedList"/>
    <dgm:cxn modelId="{E81DF0D0-AE63-4D79-AB75-0768FE59A272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90807961-82A5-40A2-9C2D-01721070C815}" type="presOf" srcId="{4EED7779-C644-48F1-979B-B9F3DAEC3E20}" destId="{E07C29CD-9240-4656-AB95-295CA446FAC9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7FC33E35-07E8-4980-9B7C-9563320B339C}" type="presParOf" srcId="{AAE76F56-7176-47FB-96BE-8706D64AF2E1}" destId="{4C8ABE09-ECAF-449B-8CAB-63F05652A406}" srcOrd="0" destOrd="0" presId="urn:microsoft.com/office/officeart/2008/layout/VerticalCurvedList"/>
    <dgm:cxn modelId="{00A971D1-44FE-4F07-9EE9-A828AD8EC6FE}" type="presParOf" srcId="{4C8ABE09-ECAF-449B-8CAB-63F05652A406}" destId="{DE9E0152-1C2A-4B25-9B63-58121950B05A}" srcOrd="0" destOrd="0" presId="urn:microsoft.com/office/officeart/2008/layout/VerticalCurvedList"/>
    <dgm:cxn modelId="{DD8F09DB-3C3C-4755-8E63-26E901F71FC0}" type="presParOf" srcId="{DE9E0152-1C2A-4B25-9B63-58121950B05A}" destId="{7301BA00-B289-48F8-BEAB-3ABBBDC5BF92}" srcOrd="0" destOrd="0" presId="urn:microsoft.com/office/officeart/2008/layout/VerticalCurvedList"/>
    <dgm:cxn modelId="{C2CCC6BF-2B0F-41B8-B6BA-F3D8F3FB62D6}" type="presParOf" srcId="{DE9E0152-1C2A-4B25-9B63-58121950B05A}" destId="{469CA17D-2199-46F7-82FF-0CAE0B5E11B7}" srcOrd="1" destOrd="0" presId="urn:microsoft.com/office/officeart/2008/layout/VerticalCurvedList"/>
    <dgm:cxn modelId="{C2D4839F-B9B5-4FE4-AEBD-C5A818EC4AEB}" type="presParOf" srcId="{DE9E0152-1C2A-4B25-9B63-58121950B05A}" destId="{72941D2D-6859-4600-B7AE-A7457CA0768B}" srcOrd="2" destOrd="0" presId="urn:microsoft.com/office/officeart/2008/layout/VerticalCurvedList"/>
    <dgm:cxn modelId="{5B09125E-EE44-4CF6-8423-D17476F202E3}" type="presParOf" srcId="{DE9E0152-1C2A-4B25-9B63-58121950B05A}" destId="{51845699-5228-4320-8A9E-02FC03CE3EC2}" srcOrd="3" destOrd="0" presId="urn:microsoft.com/office/officeart/2008/layout/VerticalCurvedList"/>
    <dgm:cxn modelId="{24307D33-F223-4CD5-AF62-FA72F3074ED4}" type="presParOf" srcId="{4C8ABE09-ECAF-449B-8CAB-63F05652A406}" destId="{5427398A-2772-4ACF-A0C8-6D8EF0DDAD03}" srcOrd="1" destOrd="0" presId="urn:microsoft.com/office/officeart/2008/layout/VerticalCurvedList"/>
    <dgm:cxn modelId="{DFBA6D50-3AE3-483E-A218-AE66C770F794}" type="presParOf" srcId="{4C8ABE09-ECAF-449B-8CAB-63F05652A406}" destId="{8A3DF50A-6930-427E-BBD5-69A8E7DDF3F0}" srcOrd="2" destOrd="0" presId="urn:microsoft.com/office/officeart/2008/layout/VerticalCurvedList"/>
    <dgm:cxn modelId="{F597EA36-7D4B-4B6E-B6D3-C5099101E5AC}" type="presParOf" srcId="{8A3DF50A-6930-427E-BBD5-69A8E7DDF3F0}" destId="{9212C907-212F-4E52-AC08-991165FD1E2C}" srcOrd="0" destOrd="0" presId="urn:microsoft.com/office/officeart/2008/layout/VerticalCurvedList"/>
    <dgm:cxn modelId="{C232054E-47A0-403F-93DF-6575FE557A4D}" type="presParOf" srcId="{4C8ABE09-ECAF-449B-8CAB-63F05652A406}" destId="{4D71E2C8-1DB1-4BB0-8A7F-0DC6BDBF436B}" srcOrd="3" destOrd="0" presId="urn:microsoft.com/office/officeart/2008/layout/VerticalCurvedList"/>
    <dgm:cxn modelId="{E5AF578B-B272-477D-8734-B42998F660A8}" type="presParOf" srcId="{4C8ABE09-ECAF-449B-8CAB-63F05652A406}" destId="{79445A28-849F-4825-AB8B-F6BB5062D4F7}" srcOrd="4" destOrd="0" presId="urn:microsoft.com/office/officeart/2008/layout/VerticalCurvedList"/>
    <dgm:cxn modelId="{36B764C1-DC91-427B-AD72-54EC3851D55E}" type="presParOf" srcId="{79445A28-849F-4825-AB8B-F6BB5062D4F7}" destId="{C84A98C7-8F64-4D7F-9F93-ADA1B9C85404}" srcOrd="0" destOrd="0" presId="urn:microsoft.com/office/officeart/2008/layout/VerticalCurvedList"/>
    <dgm:cxn modelId="{E98A6C81-7827-450D-A286-CACEAB8B9E5D}" type="presParOf" srcId="{4C8ABE09-ECAF-449B-8CAB-63F05652A406}" destId="{E07C29CD-9240-4656-AB95-295CA446FAC9}" srcOrd="5" destOrd="0" presId="urn:microsoft.com/office/officeart/2008/layout/VerticalCurvedList"/>
    <dgm:cxn modelId="{7334A457-73ED-4551-B44C-D82F6E73FBF7}" type="presParOf" srcId="{4C8ABE09-ECAF-449B-8CAB-63F05652A406}" destId="{F1F8F126-EB79-402D-AEF0-10422FDB7981}" srcOrd="6" destOrd="0" presId="urn:microsoft.com/office/officeart/2008/layout/VerticalCurvedList"/>
    <dgm:cxn modelId="{159BED5C-CB2F-4098-B1B1-CD6372591AD9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373105B5-DAD0-40DE-95B2-E986811F09E0}" type="presOf" srcId="{FC3506F1-FCE8-492B-868D-FE2B79FB1415}" destId="{AAE76F56-7176-47FB-96BE-8706D64AF2E1}" srcOrd="0" destOrd="0" presId="urn:microsoft.com/office/officeart/2008/layout/VerticalCurvedList"/>
    <dgm:cxn modelId="{63546C55-E2CE-401E-8C72-E8BB99AB7F30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AF85BB1B-8FCD-458F-A254-34FBF6155AE1}" type="presOf" srcId="{F9CC9CE5-BCE1-4781-8EEA-BABB879D8582}" destId="{4D71E2C8-1DB1-4BB0-8A7F-0DC6BDBF436B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B2E3BB1A-7D7C-4610-AD46-D0920B49C0A5}" type="presOf" srcId="{4EED7779-C644-48F1-979B-B9F3DAEC3E20}" destId="{E07C29CD-9240-4656-AB95-295CA446FAC9}" srcOrd="0" destOrd="0" presId="urn:microsoft.com/office/officeart/2008/layout/VerticalCurvedList"/>
    <dgm:cxn modelId="{C0459838-7013-42EC-8113-130A18FE0792}" type="presOf" srcId="{4610D140-0625-40D8-8656-E67425283BEA}" destId="{469CA17D-2199-46F7-82FF-0CAE0B5E11B7}" srcOrd="0" destOrd="0" presId="urn:microsoft.com/office/officeart/2008/layout/VerticalCurvedList"/>
    <dgm:cxn modelId="{84D28E73-B5B5-48AB-9B3C-8AC1B0C1592C}" type="presParOf" srcId="{AAE76F56-7176-47FB-96BE-8706D64AF2E1}" destId="{4C8ABE09-ECAF-449B-8CAB-63F05652A406}" srcOrd="0" destOrd="0" presId="urn:microsoft.com/office/officeart/2008/layout/VerticalCurvedList"/>
    <dgm:cxn modelId="{CCC0302D-6312-4008-B8BE-5F2901882226}" type="presParOf" srcId="{4C8ABE09-ECAF-449B-8CAB-63F05652A406}" destId="{DE9E0152-1C2A-4B25-9B63-58121950B05A}" srcOrd="0" destOrd="0" presId="urn:microsoft.com/office/officeart/2008/layout/VerticalCurvedList"/>
    <dgm:cxn modelId="{674F7560-7394-42BA-B734-F9D4F2A1054F}" type="presParOf" srcId="{DE9E0152-1C2A-4B25-9B63-58121950B05A}" destId="{7301BA00-B289-48F8-BEAB-3ABBBDC5BF92}" srcOrd="0" destOrd="0" presId="urn:microsoft.com/office/officeart/2008/layout/VerticalCurvedList"/>
    <dgm:cxn modelId="{21DD96FF-AD36-48FB-A97B-1448E34CB290}" type="presParOf" srcId="{DE9E0152-1C2A-4B25-9B63-58121950B05A}" destId="{469CA17D-2199-46F7-82FF-0CAE0B5E11B7}" srcOrd="1" destOrd="0" presId="urn:microsoft.com/office/officeart/2008/layout/VerticalCurvedList"/>
    <dgm:cxn modelId="{1AAB843B-0026-4917-8927-1B440ACDA759}" type="presParOf" srcId="{DE9E0152-1C2A-4B25-9B63-58121950B05A}" destId="{72941D2D-6859-4600-B7AE-A7457CA0768B}" srcOrd="2" destOrd="0" presId="urn:microsoft.com/office/officeart/2008/layout/VerticalCurvedList"/>
    <dgm:cxn modelId="{5454C19D-0D10-48C3-B846-391E8F1ACB26}" type="presParOf" srcId="{DE9E0152-1C2A-4B25-9B63-58121950B05A}" destId="{51845699-5228-4320-8A9E-02FC03CE3EC2}" srcOrd="3" destOrd="0" presId="urn:microsoft.com/office/officeart/2008/layout/VerticalCurvedList"/>
    <dgm:cxn modelId="{B7CD48C4-DC9E-492B-B250-EB7E4E955247}" type="presParOf" srcId="{4C8ABE09-ECAF-449B-8CAB-63F05652A406}" destId="{5427398A-2772-4ACF-A0C8-6D8EF0DDAD03}" srcOrd="1" destOrd="0" presId="urn:microsoft.com/office/officeart/2008/layout/VerticalCurvedList"/>
    <dgm:cxn modelId="{B7D3278E-C704-475B-8540-7EED4835B2CD}" type="presParOf" srcId="{4C8ABE09-ECAF-449B-8CAB-63F05652A406}" destId="{8A3DF50A-6930-427E-BBD5-69A8E7DDF3F0}" srcOrd="2" destOrd="0" presId="urn:microsoft.com/office/officeart/2008/layout/VerticalCurvedList"/>
    <dgm:cxn modelId="{827F9ABD-BD3E-4ED0-8809-333062C34FAA}" type="presParOf" srcId="{8A3DF50A-6930-427E-BBD5-69A8E7DDF3F0}" destId="{9212C907-212F-4E52-AC08-991165FD1E2C}" srcOrd="0" destOrd="0" presId="urn:microsoft.com/office/officeart/2008/layout/VerticalCurvedList"/>
    <dgm:cxn modelId="{1BE0AEE0-F7E0-49EF-AFCB-EFAD7EE96DAF}" type="presParOf" srcId="{4C8ABE09-ECAF-449B-8CAB-63F05652A406}" destId="{4D71E2C8-1DB1-4BB0-8A7F-0DC6BDBF436B}" srcOrd="3" destOrd="0" presId="urn:microsoft.com/office/officeart/2008/layout/VerticalCurvedList"/>
    <dgm:cxn modelId="{4B55E541-319E-4613-ADCA-C894D388DB26}" type="presParOf" srcId="{4C8ABE09-ECAF-449B-8CAB-63F05652A406}" destId="{79445A28-849F-4825-AB8B-F6BB5062D4F7}" srcOrd="4" destOrd="0" presId="urn:microsoft.com/office/officeart/2008/layout/VerticalCurvedList"/>
    <dgm:cxn modelId="{C6A51112-9E04-4958-A36E-DD86D3FC4788}" type="presParOf" srcId="{79445A28-849F-4825-AB8B-F6BB5062D4F7}" destId="{C84A98C7-8F64-4D7F-9F93-ADA1B9C85404}" srcOrd="0" destOrd="0" presId="urn:microsoft.com/office/officeart/2008/layout/VerticalCurvedList"/>
    <dgm:cxn modelId="{16160F6F-9897-4057-B65F-EB59FBEA20A9}" type="presParOf" srcId="{4C8ABE09-ECAF-449B-8CAB-63F05652A406}" destId="{E07C29CD-9240-4656-AB95-295CA446FAC9}" srcOrd="5" destOrd="0" presId="urn:microsoft.com/office/officeart/2008/layout/VerticalCurvedList"/>
    <dgm:cxn modelId="{9B40821F-5D5D-4C87-81EB-CA5C684EE6F7}" type="presParOf" srcId="{4C8ABE09-ECAF-449B-8CAB-63F05652A406}" destId="{F1F8F126-EB79-402D-AEF0-10422FDB7981}" srcOrd="6" destOrd="0" presId="urn:microsoft.com/office/officeart/2008/layout/VerticalCurvedList"/>
    <dgm:cxn modelId="{80FF7A7A-2C34-4E41-8BB8-0DE74761932B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362D0332-F00F-41B0-A125-A8F55CB6545D}" type="presOf" srcId="{4EED7779-C644-48F1-979B-B9F3DAEC3E20}" destId="{E07C29CD-9240-4656-AB95-295CA446FAC9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94813B6D-A500-4644-A48C-F384F61791A7}" type="presOf" srcId="{F9CC9CE5-BCE1-4781-8EEA-BABB879D8582}" destId="{4D71E2C8-1DB1-4BB0-8A7F-0DC6BDBF436B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D125A820-A3DA-4673-B36A-4496475155A5}" type="presOf" srcId="{645BD61D-3AD7-489D-9C32-EFF6915E55ED}" destId="{5427398A-2772-4ACF-A0C8-6D8EF0DDAD03}" srcOrd="0" destOrd="0" presId="urn:microsoft.com/office/officeart/2008/layout/VerticalCurvedList"/>
    <dgm:cxn modelId="{688B9985-271F-479E-8192-FD8F9E2A75E6}" type="presOf" srcId="{4610D140-0625-40D8-8656-E67425283BEA}" destId="{469CA17D-2199-46F7-82FF-0CAE0B5E11B7}" srcOrd="0" destOrd="0" presId="urn:microsoft.com/office/officeart/2008/layout/VerticalCurvedList"/>
    <dgm:cxn modelId="{87968BE5-CD59-4F6C-B560-7F64C8826A9B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B429AD07-137E-4289-86BA-D89EFE3BAD43}" type="presParOf" srcId="{AAE76F56-7176-47FB-96BE-8706D64AF2E1}" destId="{4C8ABE09-ECAF-449B-8CAB-63F05652A406}" srcOrd="0" destOrd="0" presId="urn:microsoft.com/office/officeart/2008/layout/VerticalCurvedList"/>
    <dgm:cxn modelId="{82886AE6-8619-4A15-8145-EAD7390C90C2}" type="presParOf" srcId="{4C8ABE09-ECAF-449B-8CAB-63F05652A406}" destId="{DE9E0152-1C2A-4B25-9B63-58121950B05A}" srcOrd="0" destOrd="0" presId="urn:microsoft.com/office/officeart/2008/layout/VerticalCurvedList"/>
    <dgm:cxn modelId="{2F23D7C5-C96E-4BC8-8BFA-78A52CAA3D9C}" type="presParOf" srcId="{DE9E0152-1C2A-4B25-9B63-58121950B05A}" destId="{7301BA00-B289-48F8-BEAB-3ABBBDC5BF92}" srcOrd="0" destOrd="0" presId="urn:microsoft.com/office/officeart/2008/layout/VerticalCurvedList"/>
    <dgm:cxn modelId="{AC2C9FD6-9D68-4461-ACBA-5C96D276D922}" type="presParOf" srcId="{DE9E0152-1C2A-4B25-9B63-58121950B05A}" destId="{469CA17D-2199-46F7-82FF-0CAE0B5E11B7}" srcOrd="1" destOrd="0" presId="urn:microsoft.com/office/officeart/2008/layout/VerticalCurvedList"/>
    <dgm:cxn modelId="{CB77675E-51AF-4E17-918A-9F37C271137D}" type="presParOf" srcId="{DE9E0152-1C2A-4B25-9B63-58121950B05A}" destId="{72941D2D-6859-4600-B7AE-A7457CA0768B}" srcOrd="2" destOrd="0" presId="urn:microsoft.com/office/officeart/2008/layout/VerticalCurvedList"/>
    <dgm:cxn modelId="{CC276025-4C45-4F86-BAB4-F8E9F2F5887A}" type="presParOf" srcId="{DE9E0152-1C2A-4B25-9B63-58121950B05A}" destId="{51845699-5228-4320-8A9E-02FC03CE3EC2}" srcOrd="3" destOrd="0" presId="urn:microsoft.com/office/officeart/2008/layout/VerticalCurvedList"/>
    <dgm:cxn modelId="{C5672B07-23EA-43F4-A857-9AABC67A9D0D}" type="presParOf" srcId="{4C8ABE09-ECAF-449B-8CAB-63F05652A406}" destId="{5427398A-2772-4ACF-A0C8-6D8EF0DDAD03}" srcOrd="1" destOrd="0" presId="urn:microsoft.com/office/officeart/2008/layout/VerticalCurvedList"/>
    <dgm:cxn modelId="{17053D5F-4201-4583-A24B-06EB21FC4C4A}" type="presParOf" srcId="{4C8ABE09-ECAF-449B-8CAB-63F05652A406}" destId="{8A3DF50A-6930-427E-BBD5-69A8E7DDF3F0}" srcOrd="2" destOrd="0" presId="urn:microsoft.com/office/officeart/2008/layout/VerticalCurvedList"/>
    <dgm:cxn modelId="{D1C53259-E63E-4535-966C-62C8EC4B0C1F}" type="presParOf" srcId="{8A3DF50A-6930-427E-BBD5-69A8E7DDF3F0}" destId="{9212C907-212F-4E52-AC08-991165FD1E2C}" srcOrd="0" destOrd="0" presId="urn:microsoft.com/office/officeart/2008/layout/VerticalCurvedList"/>
    <dgm:cxn modelId="{46C50A0F-C132-44B4-98A2-69DA152E61BE}" type="presParOf" srcId="{4C8ABE09-ECAF-449B-8CAB-63F05652A406}" destId="{4D71E2C8-1DB1-4BB0-8A7F-0DC6BDBF436B}" srcOrd="3" destOrd="0" presId="urn:microsoft.com/office/officeart/2008/layout/VerticalCurvedList"/>
    <dgm:cxn modelId="{8F9E5310-6870-4239-84EE-22524FF285A9}" type="presParOf" srcId="{4C8ABE09-ECAF-449B-8CAB-63F05652A406}" destId="{79445A28-849F-4825-AB8B-F6BB5062D4F7}" srcOrd="4" destOrd="0" presId="urn:microsoft.com/office/officeart/2008/layout/VerticalCurvedList"/>
    <dgm:cxn modelId="{FDCD07E8-A36F-468D-B2B2-A1807245DB7D}" type="presParOf" srcId="{79445A28-849F-4825-AB8B-F6BB5062D4F7}" destId="{C84A98C7-8F64-4D7F-9F93-ADA1B9C85404}" srcOrd="0" destOrd="0" presId="urn:microsoft.com/office/officeart/2008/layout/VerticalCurvedList"/>
    <dgm:cxn modelId="{DB4112BC-7BA9-4B68-9E77-01A07F8A5546}" type="presParOf" srcId="{4C8ABE09-ECAF-449B-8CAB-63F05652A406}" destId="{E07C29CD-9240-4656-AB95-295CA446FAC9}" srcOrd="5" destOrd="0" presId="urn:microsoft.com/office/officeart/2008/layout/VerticalCurvedList"/>
    <dgm:cxn modelId="{506D2346-14B3-4A8F-B7CD-72A555F71D94}" type="presParOf" srcId="{4C8ABE09-ECAF-449B-8CAB-63F05652A406}" destId="{F1F8F126-EB79-402D-AEF0-10422FDB7981}" srcOrd="6" destOrd="0" presId="urn:microsoft.com/office/officeart/2008/layout/VerticalCurvedList"/>
    <dgm:cxn modelId="{61B99B14-1951-4593-A3E5-365C3F0FA4B5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672B9F1C-CBF7-4D51-A63F-A0AF6467A68D}" type="presOf" srcId="{F9CC9CE5-BCE1-4781-8EEA-BABB879D8582}" destId="{4D71E2C8-1DB1-4BB0-8A7F-0DC6BDBF436B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931DA7F1-A927-4945-9269-429000BD529E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73062228-C7D7-4871-BF23-66213656E0D9}" type="presOf" srcId="{4610D140-0625-40D8-8656-E67425283BEA}" destId="{469CA17D-2199-46F7-82FF-0CAE0B5E11B7}" srcOrd="0" destOrd="0" presId="urn:microsoft.com/office/officeart/2008/layout/VerticalCurvedList"/>
    <dgm:cxn modelId="{1E134E2D-3ED7-47EA-B040-A17A70706A52}" type="presOf" srcId="{FC3506F1-FCE8-492B-868D-FE2B79FB1415}" destId="{AAE76F56-7176-47FB-96BE-8706D64AF2E1}" srcOrd="0" destOrd="0" presId="urn:microsoft.com/office/officeart/2008/layout/VerticalCurvedList"/>
    <dgm:cxn modelId="{F0EDD35F-0F58-4A61-B841-EEF22D8D0E20}" type="presOf" srcId="{4EED7779-C644-48F1-979B-B9F3DAEC3E20}" destId="{E07C29CD-9240-4656-AB95-295CA446FAC9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0D197E85-76FC-4E68-93A1-1DEC221C26A3}" type="presParOf" srcId="{AAE76F56-7176-47FB-96BE-8706D64AF2E1}" destId="{4C8ABE09-ECAF-449B-8CAB-63F05652A406}" srcOrd="0" destOrd="0" presId="urn:microsoft.com/office/officeart/2008/layout/VerticalCurvedList"/>
    <dgm:cxn modelId="{5B675A53-1EB6-4E12-81BC-31C28268AB31}" type="presParOf" srcId="{4C8ABE09-ECAF-449B-8CAB-63F05652A406}" destId="{DE9E0152-1C2A-4B25-9B63-58121950B05A}" srcOrd="0" destOrd="0" presId="urn:microsoft.com/office/officeart/2008/layout/VerticalCurvedList"/>
    <dgm:cxn modelId="{EA392290-CE83-41C3-B8CA-A2C78072972E}" type="presParOf" srcId="{DE9E0152-1C2A-4B25-9B63-58121950B05A}" destId="{7301BA00-B289-48F8-BEAB-3ABBBDC5BF92}" srcOrd="0" destOrd="0" presId="urn:microsoft.com/office/officeart/2008/layout/VerticalCurvedList"/>
    <dgm:cxn modelId="{04216943-21C8-440E-A204-885E6FD75B45}" type="presParOf" srcId="{DE9E0152-1C2A-4B25-9B63-58121950B05A}" destId="{469CA17D-2199-46F7-82FF-0CAE0B5E11B7}" srcOrd="1" destOrd="0" presId="urn:microsoft.com/office/officeart/2008/layout/VerticalCurvedList"/>
    <dgm:cxn modelId="{3A08970E-B8E0-43E9-8BB8-4CC20138CF6C}" type="presParOf" srcId="{DE9E0152-1C2A-4B25-9B63-58121950B05A}" destId="{72941D2D-6859-4600-B7AE-A7457CA0768B}" srcOrd="2" destOrd="0" presId="urn:microsoft.com/office/officeart/2008/layout/VerticalCurvedList"/>
    <dgm:cxn modelId="{96A66248-71AC-437B-94D2-80F54C38DB1E}" type="presParOf" srcId="{DE9E0152-1C2A-4B25-9B63-58121950B05A}" destId="{51845699-5228-4320-8A9E-02FC03CE3EC2}" srcOrd="3" destOrd="0" presId="urn:microsoft.com/office/officeart/2008/layout/VerticalCurvedList"/>
    <dgm:cxn modelId="{5C5624BD-A5DD-47C2-8B46-B11FF7AD0225}" type="presParOf" srcId="{4C8ABE09-ECAF-449B-8CAB-63F05652A406}" destId="{5427398A-2772-4ACF-A0C8-6D8EF0DDAD03}" srcOrd="1" destOrd="0" presId="urn:microsoft.com/office/officeart/2008/layout/VerticalCurvedList"/>
    <dgm:cxn modelId="{62138501-95F9-4CDF-B98C-447B32A87782}" type="presParOf" srcId="{4C8ABE09-ECAF-449B-8CAB-63F05652A406}" destId="{8A3DF50A-6930-427E-BBD5-69A8E7DDF3F0}" srcOrd="2" destOrd="0" presId="urn:microsoft.com/office/officeart/2008/layout/VerticalCurvedList"/>
    <dgm:cxn modelId="{DFD0DA1A-7099-403F-AE9F-7D3DA20F27F3}" type="presParOf" srcId="{8A3DF50A-6930-427E-BBD5-69A8E7DDF3F0}" destId="{9212C907-212F-4E52-AC08-991165FD1E2C}" srcOrd="0" destOrd="0" presId="urn:microsoft.com/office/officeart/2008/layout/VerticalCurvedList"/>
    <dgm:cxn modelId="{9D0CE016-6292-46A5-84B6-AC8505C43D35}" type="presParOf" srcId="{4C8ABE09-ECAF-449B-8CAB-63F05652A406}" destId="{4D71E2C8-1DB1-4BB0-8A7F-0DC6BDBF436B}" srcOrd="3" destOrd="0" presId="urn:microsoft.com/office/officeart/2008/layout/VerticalCurvedList"/>
    <dgm:cxn modelId="{D52BD0DE-E6CA-42C1-817F-78A2440114A3}" type="presParOf" srcId="{4C8ABE09-ECAF-449B-8CAB-63F05652A406}" destId="{79445A28-849F-4825-AB8B-F6BB5062D4F7}" srcOrd="4" destOrd="0" presId="urn:microsoft.com/office/officeart/2008/layout/VerticalCurvedList"/>
    <dgm:cxn modelId="{C78EA8F8-252E-48CD-A4CB-10A18C2CB36C}" type="presParOf" srcId="{79445A28-849F-4825-AB8B-F6BB5062D4F7}" destId="{C84A98C7-8F64-4D7F-9F93-ADA1B9C85404}" srcOrd="0" destOrd="0" presId="urn:microsoft.com/office/officeart/2008/layout/VerticalCurvedList"/>
    <dgm:cxn modelId="{9966F061-135E-4730-B0F5-68814A2E3AAA}" type="presParOf" srcId="{4C8ABE09-ECAF-449B-8CAB-63F05652A406}" destId="{E07C29CD-9240-4656-AB95-295CA446FAC9}" srcOrd="5" destOrd="0" presId="urn:microsoft.com/office/officeart/2008/layout/VerticalCurvedList"/>
    <dgm:cxn modelId="{C89CFE97-3B50-422C-AA1D-935A3E697AB4}" type="presParOf" srcId="{4C8ABE09-ECAF-449B-8CAB-63F05652A406}" destId="{F1F8F126-EB79-402D-AEF0-10422FDB7981}" srcOrd="6" destOrd="0" presId="urn:microsoft.com/office/officeart/2008/layout/VerticalCurvedList"/>
    <dgm:cxn modelId="{D2D31165-DE36-408C-8994-C851906C146B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5BA9F41E-5E4F-4A50-8A9B-8AC04B01FE17}" type="presOf" srcId="{FC3506F1-FCE8-492B-868D-FE2B79FB1415}" destId="{AAE76F56-7176-47FB-96BE-8706D64AF2E1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040050FD-2E1A-4357-812E-6799C4F1B825}" type="presOf" srcId="{F9CC9CE5-BCE1-4781-8EEA-BABB879D8582}" destId="{4D71E2C8-1DB1-4BB0-8A7F-0DC6BDBF436B}" srcOrd="0" destOrd="0" presId="urn:microsoft.com/office/officeart/2008/layout/VerticalCurvedList"/>
    <dgm:cxn modelId="{FFEDCFC0-6C9B-4731-9D26-1F0A599C5BAC}" type="presOf" srcId="{4610D140-0625-40D8-8656-E67425283BEA}" destId="{469CA17D-2199-46F7-82FF-0CAE0B5E11B7}" srcOrd="0" destOrd="0" presId="urn:microsoft.com/office/officeart/2008/layout/VerticalCurvedList"/>
    <dgm:cxn modelId="{CB2C965A-65BF-49F7-8820-0B962D617E4E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B5F36DA6-237F-4CB0-92BD-54D0B13E2FD0}" type="presOf" srcId="{4EED7779-C644-48F1-979B-B9F3DAEC3E20}" destId="{E07C29CD-9240-4656-AB95-295CA446FAC9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998EBBB3-7489-4C50-9901-4F51197B9A13}" type="presParOf" srcId="{AAE76F56-7176-47FB-96BE-8706D64AF2E1}" destId="{4C8ABE09-ECAF-449B-8CAB-63F05652A406}" srcOrd="0" destOrd="0" presId="urn:microsoft.com/office/officeart/2008/layout/VerticalCurvedList"/>
    <dgm:cxn modelId="{77A10C3E-E39C-45C6-B874-85D15825157E}" type="presParOf" srcId="{4C8ABE09-ECAF-449B-8CAB-63F05652A406}" destId="{DE9E0152-1C2A-4B25-9B63-58121950B05A}" srcOrd="0" destOrd="0" presId="urn:microsoft.com/office/officeart/2008/layout/VerticalCurvedList"/>
    <dgm:cxn modelId="{5D47F698-7432-496F-BF48-0D7041C971C3}" type="presParOf" srcId="{DE9E0152-1C2A-4B25-9B63-58121950B05A}" destId="{7301BA00-B289-48F8-BEAB-3ABBBDC5BF92}" srcOrd="0" destOrd="0" presId="urn:microsoft.com/office/officeart/2008/layout/VerticalCurvedList"/>
    <dgm:cxn modelId="{BDFF48CB-1B82-452B-B5CD-C0B57CF6C271}" type="presParOf" srcId="{DE9E0152-1C2A-4B25-9B63-58121950B05A}" destId="{469CA17D-2199-46F7-82FF-0CAE0B5E11B7}" srcOrd="1" destOrd="0" presId="urn:microsoft.com/office/officeart/2008/layout/VerticalCurvedList"/>
    <dgm:cxn modelId="{F0346FFA-DDE6-4CFD-8C58-6C61820502CA}" type="presParOf" srcId="{DE9E0152-1C2A-4B25-9B63-58121950B05A}" destId="{72941D2D-6859-4600-B7AE-A7457CA0768B}" srcOrd="2" destOrd="0" presId="urn:microsoft.com/office/officeart/2008/layout/VerticalCurvedList"/>
    <dgm:cxn modelId="{3301D73B-3A6A-497C-8684-AA134F9DB55F}" type="presParOf" srcId="{DE9E0152-1C2A-4B25-9B63-58121950B05A}" destId="{51845699-5228-4320-8A9E-02FC03CE3EC2}" srcOrd="3" destOrd="0" presId="urn:microsoft.com/office/officeart/2008/layout/VerticalCurvedList"/>
    <dgm:cxn modelId="{CFA2381E-AFE7-4086-97A5-6217761CF475}" type="presParOf" srcId="{4C8ABE09-ECAF-449B-8CAB-63F05652A406}" destId="{5427398A-2772-4ACF-A0C8-6D8EF0DDAD03}" srcOrd="1" destOrd="0" presId="urn:microsoft.com/office/officeart/2008/layout/VerticalCurvedList"/>
    <dgm:cxn modelId="{70CAACC4-CB24-4C77-97D6-90BF1B9D53CA}" type="presParOf" srcId="{4C8ABE09-ECAF-449B-8CAB-63F05652A406}" destId="{8A3DF50A-6930-427E-BBD5-69A8E7DDF3F0}" srcOrd="2" destOrd="0" presId="urn:microsoft.com/office/officeart/2008/layout/VerticalCurvedList"/>
    <dgm:cxn modelId="{822E6A60-6F00-4194-B3AC-4269A8C1C9E0}" type="presParOf" srcId="{8A3DF50A-6930-427E-BBD5-69A8E7DDF3F0}" destId="{9212C907-212F-4E52-AC08-991165FD1E2C}" srcOrd="0" destOrd="0" presId="urn:microsoft.com/office/officeart/2008/layout/VerticalCurvedList"/>
    <dgm:cxn modelId="{70F7B563-C243-465B-A8CF-42AEC3E31ACC}" type="presParOf" srcId="{4C8ABE09-ECAF-449B-8CAB-63F05652A406}" destId="{4D71E2C8-1DB1-4BB0-8A7F-0DC6BDBF436B}" srcOrd="3" destOrd="0" presId="urn:microsoft.com/office/officeart/2008/layout/VerticalCurvedList"/>
    <dgm:cxn modelId="{CE303664-9F00-4F1A-9FC3-92CFD5EFE93F}" type="presParOf" srcId="{4C8ABE09-ECAF-449B-8CAB-63F05652A406}" destId="{79445A28-849F-4825-AB8B-F6BB5062D4F7}" srcOrd="4" destOrd="0" presId="urn:microsoft.com/office/officeart/2008/layout/VerticalCurvedList"/>
    <dgm:cxn modelId="{74F7C720-FC65-40F5-AD7A-99B79554EE76}" type="presParOf" srcId="{79445A28-849F-4825-AB8B-F6BB5062D4F7}" destId="{C84A98C7-8F64-4D7F-9F93-ADA1B9C85404}" srcOrd="0" destOrd="0" presId="urn:microsoft.com/office/officeart/2008/layout/VerticalCurvedList"/>
    <dgm:cxn modelId="{C8964A2A-CD70-495C-869D-7C5A06F835E0}" type="presParOf" srcId="{4C8ABE09-ECAF-449B-8CAB-63F05652A406}" destId="{E07C29CD-9240-4656-AB95-295CA446FAC9}" srcOrd="5" destOrd="0" presId="urn:microsoft.com/office/officeart/2008/layout/VerticalCurvedList"/>
    <dgm:cxn modelId="{31A9DDFB-FCE8-481D-8761-FA9B0CD66FC5}" type="presParOf" srcId="{4C8ABE09-ECAF-449B-8CAB-63F05652A406}" destId="{F1F8F126-EB79-402D-AEF0-10422FDB7981}" srcOrd="6" destOrd="0" presId="urn:microsoft.com/office/officeart/2008/layout/VerticalCurvedList"/>
    <dgm:cxn modelId="{D95C9EC9-1786-4C0A-B59E-7D2212004B86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1AD287CE-25A2-452F-B6FA-55EFAA158BC3}" type="presOf" srcId="{645BD61D-3AD7-489D-9C32-EFF6915E55ED}" destId="{5427398A-2772-4ACF-A0C8-6D8EF0DDAD03}" srcOrd="0" destOrd="0" presId="urn:microsoft.com/office/officeart/2008/layout/VerticalCurvedList"/>
    <dgm:cxn modelId="{3F67D30B-6A13-4946-A939-BFD70E19AF81}" type="presOf" srcId="{4610D140-0625-40D8-8656-E67425283BEA}" destId="{469CA17D-2199-46F7-82FF-0CAE0B5E11B7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C1FD52CF-6E95-4956-A9DD-6CAE4799B6EC}" type="presOf" srcId="{4EED7779-C644-48F1-979B-B9F3DAEC3E20}" destId="{E07C29CD-9240-4656-AB95-295CA446FAC9}" srcOrd="0" destOrd="0" presId="urn:microsoft.com/office/officeart/2008/layout/VerticalCurvedList"/>
    <dgm:cxn modelId="{6C64854E-F79E-4D44-94D3-FA6FED3AF5F4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B8A31076-BD70-47B0-BC0A-EC09327A78B4}" type="presOf" srcId="{F9CC9CE5-BCE1-4781-8EEA-BABB879D8582}" destId="{4D71E2C8-1DB1-4BB0-8A7F-0DC6BDBF436B}" srcOrd="0" destOrd="0" presId="urn:microsoft.com/office/officeart/2008/layout/VerticalCurvedList"/>
    <dgm:cxn modelId="{BC5B488B-F30D-47D7-A2DF-A75CDED76793}" type="presParOf" srcId="{AAE76F56-7176-47FB-96BE-8706D64AF2E1}" destId="{4C8ABE09-ECAF-449B-8CAB-63F05652A406}" srcOrd="0" destOrd="0" presId="urn:microsoft.com/office/officeart/2008/layout/VerticalCurvedList"/>
    <dgm:cxn modelId="{CF6602CC-F831-4C28-8DC8-DF8CCAE2BFBD}" type="presParOf" srcId="{4C8ABE09-ECAF-449B-8CAB-63F05652A406}" destId="{DE9E0152-1C2A-4B25-9B63-58121950B05A}" srcOrd="0" destOrd="0" presId="urn:microsoft.com/office/officeart/2008/layout/VerticalCurvedList"/>
    <dgm:cxn modelId="{F4B6A82D-5B2D-40CD-AE01-E61E64010AB2}" type="presParOf" srcId="{DE9E0152-1C2A-4B25-9B63-58121950B05A}" destId="{7301BA00-B289-48F8-BEAB-3ABBBDC5BF92}" srcOrd="0" destOrd="0" presId="urn:microsoft.com/office/officeart/2008/layout/VerticalCurvedList"/>
    <dgm:cxn modelId="{0FBD1F8C-E7A5-4EB5-AD0F-B026A0DF14FF}" type="presParOf" srcId="{DE9E0152-1C2A-4B25-9B63-58121950B05A}" destId="{469CA17D-2199-46F7-82FF-0CAE0B5E11B7}" srcOrd="1" destOrd="0" presId="urn:microsoft.com/office/officeart/2008/layout/VerticalCurvedList"/>
    <dgm:cxn modelId="{CEEE0914-0A07-4252-B1D3-29CE0F08BC6A}" type="presParOf" srcId="{DE9E0152-1C2A-4B25-9B63-58121950B05A}" destId="{72941D2D-6859-4600-B7AE-A7457CA0768B}" srcOrd="2" destOrd="0" presId="urn:microsoft.com/office/officeart/2008/layout/VerticalCurvedList"/>
    <dgm:cxn modelId="{B812C4D4-179E-4928-A95D-A54B7B54D582}" type="presParOf" srcId="{DE9E0152-1C2A-4B25-9B63-58121950B05A}" destId="{51845699-5228-4320-8A9E-02FC03CE3EC2}" srcOrd="3" destOrd="0" presId="urn:microsoft.com/office/officeart/2008/layout/VerticalCurvedList"/>
    <dgm:cxn modelId="{EC166095-6B54-4D75-8C5A-752A0076E90A}" type="presParOf" srcId="{4C8ABE09-ECAF-449B-8CAB-63F05652A406}" destId="{5427398A-2772-4ACF-A0C8-6D8EF0DDAD03}" srcOrd="1" destOrd="0" presId="urn:microsoft.com/office/officeart/2008/layout/VerticalCurvedList"/>
    <dgm:cxn modelId="{E1D36C79-96AB-4AD4-B3BF-45DAE419C629}" type="presParOf" srcId="{4C8ABE09-ECAF-449B-8CAB-63F05652A406}" destId="{8A3DF50A-6930-427E-BBD5-69A8E7DDF3F0}" srcOrd="2" destOrd="0" presId="urn:microsoft.com/office/officeart/2008/layout/VerticalCurvedList"/>
    <dgm:cxn modelId="{6100945D-2F6C-4779-A46D-ED3F23B69C8C}" type="presParOf" srcId="{8A3DF50A-6930-427E-BBD5-69A8E7DDF3F0}" destId="{9212C907-212F-4E52-AC08-991165FD1E2C}" srcOrd="0" destOrd="0" presId="urn:microsoft.com/office/officeart/2008/layout/VerticalCurvedList"/>
    <dgm:cxn modelId="{979C54B2-EE7F-4618-8D58-91A070A76A2C}" type="presParOf" srcId="{4C8ABE09-ECAF-449B-8CAB-63F05652A406}" destId="{4D71E2C8-1DB1-4BB0-8A7F-0DC6BDBF436B}" srcOrd="3" destOrd="0" presId="urn:microsoft.com/office/officeart/2008/layout/VerticalCurvedList"/>
    <dgm:cxn modelId="{15C600A6-406C-4BD1-9AB4-D08AC89BD05A}" type="presParOf" srcId="{4C8ABE09-ECAF-449B-8CAB-63F05652A406}" destId="{79445A28-849F-4825-AB8B-F6BB5062D4F7}" srcOrd="4" destOrd="0" presId="urn:microsoft.com/office/officeart/2008/layout/VerticalCurvedList"/>
    <dgm:cxn modelId="{7894EEBC-61D1-4E56-9541-C2CA08A37D59}" type="presParOf" srcId="{79445A28-849F-4825-AB8B-F6BB5062D4F7}" destId="{C84A98C7-8F64-4D7F-9F93-ADA1B9C85404}" srcOrd="0" destOrd="0" presId="urn:microsoft.com/office/officeart/2008/layout/VerticalCurvedList"/>
    <dgm:cxn modelId="{B18F3AC7-2383-437C-ACB6-03E15AE88E01}" type="presParOf" srcId="{4C8ABE09-ECAF-449B-8CAB-63F05652A406}" destId="{E07C29CD-9240-4656-AB95-295CA446FAC9}" srcOrd="5" destOrd="0" presId="urn:microsoft.com/office/officeart/2008/layout/VerticalCurvedList"/>
    <dgm:cxn modelId="{A9ABB893-86E8-46DF-B833-33E240E7AD15}" type="presParOf" srcId="{4C8ABE09-ECAF-449B-8CAB-63F05652A406}" destId="{F1F8F126-EB79-402D-AEF0-10422FDB7981}" srcOrd="6" destOrd="0" presId="urn:microsoft.com/office/officeart/2008/layout/VerticalCurvedList"/>
    <dgm:cxn modelId="{A33EE5D8-5A91-415F-B518-93DBF342F692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E1E5B229-47C2-42C7-87EC-F4C00A16E55A}" type="presOf" srcId="{645BD61D-3AD7-489D-9C32-EFF6915E55ED}" destId="{5427398A-2772-4ACF-A0C8-6D8EF0DDAD03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90F00936-186C-4C05-BAC4-10A310363345}" type="presOf" srcId="{F9CC9CE5-BCE1-4781-8EEA-BABB879D8582}" destId="{4D71E2C8-1DB1-4BB0-8A7F-0DC6BDBF436B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A5C30E48-EF35-441A-B718-D3A3BD97ACE2}" type="presOf" srcId="{4EED7779-C644-48F1-979B-B9F3DAEC3E20}" destId="{E07C29CD-9240-4656-AB95-295CA446FAC9}" srcOrd="0" destOrd="0" presId="urn:microsoft.com/office/officeart/2008/layout/VerticalCurvedList"/>
    <dgm:cxn modelId="{B8A8BE28-ED06-4D8D-92E2-1E3DFF9E713F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A439B89E-4C5E-4AEE-9F64-A258E13BC8C5}" type="presOf" srcId="{4610D140-0625-40D8-8656-E67425283BEA}" destId="{469CA17D-2199-46F7-82FF-0CAE0B5E11B7}" srcOrd="0" destOrd="0" presId="urn:microsoft.com/office/officeart/2008/layout/VerticalCurvedList"/>
    <dgm:cxn modelId="{6B425ABA-2AD0-498D-BF85-A28A5B1D57CB}" type="presParOf" srcId="{AAE76F56-7176-47FB-96BE-8706D64AF2E1}" destId="{4C8ABE09-ECAF-449B-8CAB-63F05652A406}" srcOrd="0" destOrd="0" presId="urn:microsoft.com/office/officeart/2008/layout/VerticalCurvedList"/>
    <dgm:cxn modelId="{0D07C618-2A38-4C23-ACBC-360A06F0D654}" type="presParOf" srcId="{4C8ABE09-ECAF-449B-8CAB-63F05652A406}" destId="{DE9E0152-1C2A-4B25-9B63-58121950B05A}" srcOrd="0" destOrd="0" presId="urn:microsoft.com/office/officeart/2008/layout/VerticalCurvedList"/>
    <dgm:cxn modelId="{742AC553-7E2F-452F-A248-4CEC03D08F91}" type="presParOf" srcId="{DE9E0152-1C2A-4B25-9B63-58121950B05A}" destId="{7301BA00-B289-48F8-BEAB-3ABBBDC5BF92}" srcOrd="0" destOrd="0" presId="urn:microsoft.com/office/officeart/2008/layout/VerticalCurvedList"/>
    <dgm:cxn modelId="{F7C31B29-6180-4BCD-9028-7E9A1578C743}" type="presParOf" srcId="{DE9E0152-1C2A-4B25-9B63-58121950B05A}" destId="{469CA17D-2199-46F7-82FF-0CAE0B5E11B7}" srcOrd="1" destOrd="0" presId="urn:microsoft.com/office/officeart/2008/layout/VerticalCurvedList"/>
    <dgm:cxn modelId="{D721DE85-513E-46F2-A37F-EAA6951F0F69}" type="presParOf" srcId="{DE9E0152-1C2A-4B25-9B63-58121950B05A}" destId="{72941D2D-6859-4600-B7AE-A7457CA0768B}" srcOrd="2" destOrd="0" presId="urn:microsoft.com/office/officeart/2008/layout/VerticalCurvedList"/>
    <dgm:cxn modelId="{3BB1CA88-5214-4365-8027-E271DE72229B}" type="presParOf" srcId="{DE9E0152-1C2A-4B25-9B63-58121950B05A}" destId="{51845699-5228-4320-8A9E-02FC03CE3EC2}" srcOrd="3" destOrd="0" presId="urn:microsoft.com/office/officeart/2008/layout/VerticalCurvedList"/>
    <dgm:cxn modelId="{BDA9884E-B632-46D4-9980-5E082057FC72}" type="presParOf" srcId="{4C8ABE09-ECAF-449B-8CAB-63F05652A406}" destId="{5427398A-2772-4ACF-A0C8-6D8EF0DDAD03}" srcOrd="1" destOrd="0" presId="urn:microsoft.com/office/officeart/2008/layout/VerticalCurvedList"/>
    <dgm:cxn modelId="{CD65AAE2-3521-4953-BB4E-64FD87EE3D48}" type="presParOf" srcId="{4C8ABE09-ECAF-449B-8CAB-63F05652A406}" destId="{8A3DF50A-6930-427E-BBD5-69A8E7DDF3F0}" srcOrd="2" destOrd="0" presId="urn:microsoft.com/office/officeart/2008/layout/VerticalCurvedList"/>
    <dgm:cxn modelId="{A0F4CD4D-16FD-492C-B451-CD1B76F57044}" type="presParOf" srcId="{8A3DF50A-6930-427E-BBD5-69A8E7DDF3F0}" destId="{9212C907-212F-4E52-AC08-991165FD1E2C}" srcOrd="0" destOrd="0" presId="urn:microsoft.com/office/officeart/2008/layout/VerticalCurvedList"/>
    <dgm:cxn modelId="{C02FED76-C1CC-47A6-9482-4AB2215FD23F}" type="presParOf" srcId="{4C8ABE09-ECAF-449B-8CAB-63F05652A406}" destId="{4D71E2C8-1DB1-4BB0-8A7F-0DC6BDBF436B}" srcOrd="3" destOrd="0" presId="urn:microsoft.com/office/officeart/2008/layout/VerticalCurvedList"/>
    <dgm:cxn modelId="{00A05D46-91C9-4D41-91FF-676ED1968962}" type="presParOf" srcId="{4C8ABE09-ECAF-449B-8CAB-63F05652A406}" destId="{79445A28-849F-4825-AB8B-F6BB5062D4F7}" srcOrd="4" destOrd="0" presId="urn:microsoft.com/office/officeart/2008/layout/VerticalCurvedList"/>
    <dgm:cxn modelId="{9C801B2F-CC51-4B54-97B7-0A49A80A3141}" type="presParOf" srcId="{79445A28-849F-4825-AB8B-F6BB5062D4F7}" destId="{C84A98C7-8F64-4D7F-9F93-ADA1B9C85404}" srcOrd="0" destOrd="0" presId="urn:microsoft.com/office/officeart/2008/layout/VerticalCurvedList"/>
    <dgm:cxn modelId="{E7136510-0614-48B4-A3F1-EB87980F6EEC}" type="presParOf" srcId="{4C8ABE09-ECAF-449B-8CAB-63F05652A406}" destId="{E07C29CD-9240-4656-AB95-295CA446FAC9}" srcOrd="5" destOrd="0" presId="urn:microsoft.com/office/officeart/2008/layout/VerticalCurvedList"/>
    <dgm:cxn modelId="{E235F3D6-7CFD-460C-BBD4-C08E7C02627A}" type="presParOf" srcId="{4C8ABE09-ECAF-449B-8CAB-63F05652A406}" destId="{F1F8F126-EB79-402D-AEF0-10422FDB7981}" srcOrd="6" destOrd="0" presId="urn:microsoft.com/office/officeart/2008/layout/VerticalCurvedList"/>
    <dgm:cxn modelId="{1C492C20-E6D1-4207-9877-2C82B8F41DAA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10910A06-749F-4B78-BC20-332B22C4CDE9}" type="presOf" srcId="{4EED7779-C644-48F1-979B-B9F3DAEC3E20}" destId="{E07C29CD-9240-4656-AB95-295CA446FAC9}" srcOrd="0" destOrd="0" presId="urn:microsoft.com/office/officeart/2008/layout/VerticalCurvedList"/>
    <dgm:cxn modelId="{66ACEEE9-4DE0-4C48-9809-EFDF8DFE8E96}" type="presOf" srcId="{645BD61D-3AD7-489D-9C32-EFF6915E55ED}" destId="{5427398A-2772-4ACF-A0C8-6D8EF0DDAD03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B90EAF76-D678-4CE5-B8A7-8C1DA5482EA6}" type="presOf" srcId="{4610D140-0625-40D8-8656-E67425283BEA}" destId="{469CA17D-2199-46F7-82FF-0CAE0B5E11B7}" srcOrd="0" destOrd="0" presId="urn:microsoft.com/office/officeart/2008/layout/VerticalCurvedList"/>
    <dgm:cxn modelId="{1098375C-185A-4171-BA50-2FBB4FFF76BA}" type="presOf" srcId="{F9CC9CE5-BCE1-4781-8EEA-BABB879D8582}" destId="{4D71E2C8-1DB1-4BB0-8A7F-0DC6BDBF436B}" srcOrd="0" destOrd="0" presId="urn:microsoft.com/office/officeart/2008/layout/VerticalCurvedList"/>
    <dgm:cxn modelId="{D07B9075-FCF2-457A-960D-FD2345ACDC7B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838D7A1D-A321-4790-A11F-DDA3BAEA7C2E}" type="presParOf" srcId="{AAE76F56-7176-47FB-96BE-8706D64AF2E1}" destId="{4C8ABE09-ECAF-449B-8CAB-63F05652A406}" srcOrd="0" destOrd="0" presId="urn:microsoft.com/office/officeart/2008/layout/VerticalCurvedList"/>
    <dgm:cxn modelId="{837BB5CD-1191-471F-B5BC-C677F75CE8D8}" type="presParOf" srcId="{4C8ABE09-ECAF-449B-8CAB-63F05652A406}" destId="{DE9E0152-1C2A-4B25-9B63-58121950B05A}" srcOrd="0" destOrd="0" presId="urn:microsoft.com/office/officeart/2008/layout/VerticalCurvedList"/>
    <dgm:cxn modelId="{DAF4DCCA-4898-4685-8B0D-4D9F88CB1488}" type="presParOf" srcId="{DE9E0152-1C2A-4B25-9B63-58121950B05A}" destId="{7301BA00-B289-48F8-BEAB-3ABBBDC5BF92}" srcOrd="0" destOrd="0" presId="urn:microsoft.com/office/officeart/2008/layout/VerticalCurvedList"/>
    <dgm:cxn modelId="{0C24FB7C-7934-48CF-AC7E-187B64786894}" type="presParOf" srcId="{DE9E0152-1C2A-4B25-9B63-58121950B05A}" destId="{469CA17D-2199-46F7-82FF-0CAE0B5E11B7}" srcOrd="1" destOrd="0" presId="urn:microsoft.com/office/officeart/2008/layout/VerticalCurvedList"/>
    <dgm:cxn modelId="{D622393C-0013-4E66-8818-D33A380215F2}" type="presParOf" srcId="{DE9E0152-1C2A-4B25-9B63-58121950B05A}" destId="{72941D2D-6859-4600-B7AE-A7457CA0768B}" srcOrd="2" destOrd="0" presId="urn:microsoft.com/office/officeart/2008/layout/VerticalCurvedList"/>
    <dgm:cxn modelId="{8BA0CF46-7310-4C65-B9AF-A225DFD0C814}" type="presParOf" srcId="{DE9E0152-1C2A-4B25-9B63-58121950B05A}" destId="{51845699-5228-4320-8A9E-02FC03CE3EC2}" srcOrd="3" destOrd="0" presId="urn:microsoft.com/office/officeart/2008/layout/VerticalCurvedList"/>
    <dgm:cxn modelId="{98F91D26-19AF-4DDA-B5AE-55A644972830}" type="presParOf" srcId="{4C8ABE09-ECAF-449B-8CAB-63F05652A406}" destId="{5427398A-2772-4ACF-A0C8-6D8EF0DDAD03}" srcOrd="1" destOrd="0" presId="urn:microsoft.com/office/officeart/2008/layout/VerticalCurvedList"/>
    <dgm:cxn modelId="{88554A10-19C9-44F5-A3FA-A006B7C479C4}" type="presParOf" srcId="{4C8ABE09-ECAF-449B-8CAB-63F05652A406}" destId="{8A3DF50A-6930-427E-BBD5-69A8E7DDF3F0}" srcOrd="2" destOrd="0" presId="urn:microsoft.com/office/officeart/2008/layout/VerticalCurvedList"/>
    <dgm:cxn modelId="{2A1C5601-09F3-4EC7-BBF7-82EDBF7C8364}" type="presParOf" srcId="{8A3DF50A-6930-427E-BBD5-69A8E7DDF3F0}" destId="{9212C907-212F-4E52-AC08-991165FD1E2C}" srcOrd="0" destOrd="0" presId="urn:microsoft.com/office/officeart/2008/layout/VerticalCurvedList"/>
    <dgm:cxn modelId="{9AF449E1-2ADE-4932-9402-F71E86D7CDD7}" type="presParOf" srcId="{4C8ABE09-ECAF-449B-8CAB-63F05652A406}" destId="{4D71E2C8-1DB1-4BB0-8A7F-0DC6BDBF436B}" srcOrd="3" destOrd="0" presId="urn:microsoft.com/office/officeart/2008/layout/VerticalCurvedList"/>
    <dgm:cxn modelId="{D0D9A054-EFB4-47B8-A473-1DE63D356B3E}" type="presParOf" srcId="{4C8ABE09-ECAF-449B-8CAB-63F05652A406}" destId="{79445A28-849F-4825-AB8B-F6BB5062D4F7}" srcOrd="4" destOrd="0" presId="urn:microsoft.com/office/officeart/2008/layout/VerticalCurvedList"/>
    <dgm:cxn modelId="{E01C88F8-DD01-4E40-909B-BD780D138783}" type="presParOf" srcId="{79445A28-849F-4825-AB8B-F6BB5062D4F7}" destId="{C84A98C7-8F64-4D7F-9F93-ADA1B9C85404}" srcOrd="0" destOrd="0" presId="urn:microsoft.com/office/officeart/2008/layout/VerticalCurvedList"/>
    <dgm:cxn modelId="{7F2E8FDA-10DD-4A60-9ECC-019DE3C497F8}" type="presParOf" srcId="{4C8ABE09-ECAF-449B-8CAB-63F05652A406}" destId="{E07C29CD-9240-4656-AB95-295CA446FAC9}" srcOrd="5" destOrd="0" presId="urn:microsoft.com/office/officeart/2008/layout/VerticalCurvedList"/>
    <dgm:cxn modelId="{4563FB7C-0C72-4438-B066-1DD92B590D77}" type="presParOf" srcId="{4C8ABE09-ECAF-449B-8CAB-63F05652A406}" destId="{F1F8F126-EB79-402D-AEF0-10422FDB7981}" srcOrd="6" destOrd="0" presId="urn:microsoft.com/office/officeart/2008/layout/VerticalCurvedList"/>
    <dgm:cxn modelId="{234FB242-D1C4-4FED-ADD0-68CF938D0462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516DA979-E39F-41D7-9442-A635EC8D0806}" type="presOf" srcId="{FC3506F1-FCE8-492B-868D-FE2B79FB1415}" destId="{AAE76F56-7176-47FB-96BE-8706D64AF2E1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841DAD5D-22AE-4347-ABE2-E1780884F38F}" type="presOf" srcId="{4610D140-0625-40D8-8656-E67425283BEA}" destId="{469CA17D-2199-46F7-82FF-0CAE0B5E11B7}" srcOrd="0" destOrd="0" presId="urn:microsoft.com/office/officeart/2008/layout/VerticalCurvedList"/>
    <dgm:cxn modelId="{2D910973-521C-4605-A40C-B580A8FB9D2B}" type="presOf" srcId="{F9CC9CE5-BCE1-4781-8EEA-BABB879D8582}" destId="{4D71E2C8-1DB1-4BB0-8A7F-0DC6BDBF436B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3F5A4561-8308-4F83-A1C0-848F70B0BE22}" type="presOf" srcId="{645BD61D-3AD7-489D-9C32-EFF6915E55ED}" destId="{5427398A-2772-4ACF-A0C8-6D8EF0DDAD03}" srcOrd="0" destOrd="0" presId="urn:microsoft.com/office/officeart/2008/layout/VerticalCurvedList"/>
    <dgm:cxn modelId="{4D04FB3E-653F-48AD-BE79-08F23C2E9C81}" type="presOf" srcId="{4EED7779-C644-48F1-979B-B9F3DAEC3E20}" destId="{E07C29CD-9240-4656-AB95-295CA446FAC9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519C73F6-EC04-4027-834E-0A2A8478A556}" type="presParOf" srcId="{AAE76F56-7176-47FB-96BE-8706D64AF2E1}" destId="{4C8ABE09-ECAF-449B-8CAB-63F05652A406}" srcOrd="0" destOrd="0" presId="urn:microsoft.com/office/officeart/2008/layout/VerticalCurvedList"/>
    <dgm:cxn modelId="{967B401A-0784-4716-B8D9-EFD1C98160FD}" type="presParOf" srcId="{4C8ABE09-ECAF-449B-8CAB-63F05652A406}" destId="{DE9E0152-1C2A-4B25-9B63-58121950B05A}" srcOrd="0" destOrd="0" presId="urn:microsoft.com/office/officeart/2008/layout/VerticalCurvedList"/>
    <dgm:cxn modelId="{AFD5413C-D338-42E1-B81F-8C963271C5B7}" type="presParOf" srcId="{DE9E0152-1C2A-4B25-9B63-58121950B05A}" destId="{7301BA00-B289-48F8-BEAB-3ABBBDC5BF92}" srcOrd="0" destOrd="0" presId="urn:microsoft.com/office/officeart/2008/layout/VerticalCurvedList"/>
    <dgm:cxn modelId="{04D1921E-4F5A-4B2A-9611-4DD22ABC5720}" type="presParOf" srcId="{DE9E0152-1C2A-4B25-9B63-58121950B05A}" destId="{469CA17D-2199-46F7-82FF-0CAE0B5E11B7}" srcOrd="1" destOrd="0" presId="urn:microsoft.com/office/officeart/2008/layout/VerticalCurvedList"/>
    <dgm:cxn modelId="{B9AA67A8-761B-4789-8AE9-5C4BD8A16157}" type="presParOf" srcId="{DE9E0152-1C2A-4B25-9B63-58121950B05A}" destId="{72941D2D-6859-4600-B7AE-A7457CA0768B}" srcOrd="2" destOrd="0" presId="urn:microsoft.com/office/officeart/2008/layout/VerticalCurvedList"/>
    <dgm:cxn modelId="{FB1BB9B3-D82D-4C44-9CDE-22F846EF16E6}" type="presParOf" srcId="{DE9E0152-1C2A-4B25-9B63-58121950B05A}" destId="{51845699-5228-4320-8A9E-02FC03CE3EC2}" srcOrd="3" destOrd="0" presId="urn:microsoft.com/office/officeart/2008/layout/VerticalCurvedList"/>
    <dgm:cxn modelId="{29C4057D-66AA-4EF7-8EC0-D6D97EB7F68C}" type="presParOf" srcId="{4C8ABE09-ECAF-449B-8CAB-63F05652A406}" destId="{5427398A-2772-4ACF-A0C8-6D8EF0DDAD03}" srcOrd="1" destOrd="0" presId="urn:microsoft.com/office/officeart/2008/layout/VerticalCurvedList"/>
    <dgm:cxn modelId="{DCDE9817-3136-4626-9813-E5CA86A28ACD}" type="presParOf" srcId="{4C8ABE09-ECAF-449B-8CAB-63F05652A406}" destId="{8A3DF50A-6930-427E-BBD5-69A8E7DDF3F0}" srcOrd="2" destOrd="0" presId="urn:microsoft.com/office/officeart/2008/layout/VerticalCurvedList"/>
    <dgm:cxn modelId="{2D4F96F7-06F3-4CF0-9F2E-5B95CB99B3A3}" type="presParOf" srcId="{8A3DF50A-6930-427E-BBD5-69A8E7DDF3F0}" destId="{9212C907-212F-4E52-AC08-991165FD1E2C}" srcOrd="0" destOrd="0" presId="urn:microsoft.com/office/officeart/2008/layout/VerticalCurvedList"/>
    <dgm:cxn modelId="{62CE58DE-BF98-4069-8F98-1AFD8BD2EB0B}" type="presParOf" srcId="{4C8ABE09-ECAF-449B-8CAB-63F05652A406}" destId="{4D71E2C8-1DB1-4BB0-8A7F-0DC6BDBF436B}" srcOrd="3" destOrd="0" presId="urn:microsoft.com/office/officeart/2008/layout/VerticalCurvedList"/>
    <dgm:cxn modelId="{8A78F7B5-D59B-41BF-9388-8186925483A7}" type="presParOf" srcId="{4C8ABE09-ECAF-449B-8CAB-63F05652A406}" destId="{79445A28-849F-4825-AB8B-F6BB5062D4F7}" srcOrd="4" destOrd="0" presId="urn:microsoft.com/office/officeart/2008/layout/VerticalCurvedList"/>
    <dgm:cxn modelId="{DF4AA961-4C85-4EAC-8861-E34EEDD462F5}" type="presParOf" srcId="{79445A28-849F-4825-AB8B-F6BB5062D4F7}" destId="{C84A98C7-8F64-4D7F-9F93-ADA1B9C85404}" srcOrd="0" destOrd="0" presId="urn:microsoft.com/office/officeart/2008/layout/VerticalCurvedList"/>
    <dgm:cxn modelId="{88F753E2-0997-49E0-A5D5-E64C8EABFBAB}" type="presParOf" srcId="{4C8ABE09-ECAF-449B-8CAB-63F05652A406}" destId="{E07C29CD-9240-4656-AB95-295CA446FAC9}" srcOrd="5" destOrd="0" presId="urn:microsoft.com/office/officeart/2008/layout/VerticalCurvedList"/>
    <dgm:cxn modelId="{DEC6AE74-3098-4B87-8B27-B153D5884B0C}" type="presParOf" srcId="{4C8ABE09-ECAF-449B-8CAB-63F05652A406}" destId="{F1F8F126-EB79-402D-AEF0-10422FDB7981}" srcOrd="6" destOrd="0" presId="urn:microsoft.com/office/officeart/2008/layout/VerticalCurvedList"/>
    <dgm:cxn modelId="{7D7DAA14-0ACD-4C59-956C-7EC61F17D1BA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F82D3214-9104-497B-8F63-62AD816E3F87}" type="presOf" srcId="{F9CC9CE5-BCE1-4781-8EEA-BABB879D8582}" destId="{4D71E2C8-1DB1-4BB0-8A7F-0DC6BDBF436B}" srcOrd="0" destOrd="0" presId="urn:microsoft.com/office/officeart/2008/layout/VerticalCurvedList"/>
    <dgm:cxn modelId="{55D75786-5897-46D8-AF83-A5F52691C576}" type="presOf" srcId="{FC3506F1-FCE8-492B-868D-FE2B79FB1415}" destId="{AAE76F56-7176-47FB-96BE-8706D64AF2E1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84410ABF-8D63-490D-9309-BCD9FED28271}" type="presOf" srcId="{4EED7779-C644-48F1-979B-B9F3DAEC3E20}" destId="{E07C29CD-9240-4656-AB95-295CA446FAC9}" srcOrd="0" destOrd="0" presId="urn:microsoft.com/office/officeart/2008/layout/VerticalCurvedList"/>
    <dgm:cxn modelId="{A689FAC1-B48C-4AC2-8F87-D925C40A277A}" type="presOf" srcId="{4610D140-0625-40D8-8656-E67425283BEA}" destId="{469CA17D-2199-46F7-82FF-0CAE0B5E11B7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A5069604-BA93-47F2-8ABC-E4094D27787B}" type="presOf" srcId="{645BD61D-3AD7-489D-9C32-EFF6915E55ED}" destId="{5427398A-2772-4ACF-A0C8-6D8EF0DDAD03}" srcOrd="0" destOrd="0" presId="urn:microsoft.com/office/officeart/2008/layout/VerticalCurvedList"/>
    <dgm:cxn modelId="{247A5A71-BB8B-41C4-A085-3879ABCEE6F0}" type="presParOf" srcId="{AAE76F56-7176-47FB-96BE-8706D64AF2E1}" destId="{4C8ABE09-ECAF-449B-8CAB-63F05652A406}" srcOrd="0" destOrd="0" presId="urn:microsoft.com/office/officeart/2008/layout/VerticalCurvedList"/>
    <dgm:cxn modelId="{1ACA3CF5-363B-44CF-BC1B-3769982607B3}" type="presParOf" srcId="{4C8ABE09-ECAF-449B-8CAB-63F05652A406}" destId="{DE9E0152-1C2A-4B25-9B63-58121950B05A}" srcOrd="0" destOrd="0" presId="urn:microsoft.com/office/officeart/2008/layout/VerticalCurvedList"/>
    <dgm:cxn modelId="{54B3030B-65BF-4508-9CE9-3ACC1F794C6C}" type="presParOf" srcId="{DE9E0152-1C2A-4B25-9B63-58121950B05A}" destId="{7301BA00-B289-48F8-BEAB-3ABBBDC5BF92}" srcOrd="0" destOrd="0" presId="urn:microsoft.com/office/officeart/2008/layout/VerticalCurvedList"/>
    <dgm:cxn modelId="{7607976D-41B0-4350-870A-EB1C4FE96A63}" type="presParOf" srcId="{DE9E0152-1C2A-4B25-9B63-58121950B05A}" destId="{469CA17D-2199-46F7-82FF-0CAE0B5E11B7}" srcOrd="1" destOrd="0" presId="urn:microsoft.com/office/officeart/2008/layout/VerticalCurvedList"/>
    <dgm:cxn modelId="{49328524-DD5B-4EFE-B6A0-5C8CF54D4558}" type="presParOf" srcId="{DE9E0152-1C2A-4B25-9B63-58121950B05A}" destId="{72941D2D-6859-4600-B7AE-A7457CA0768B}" srcOrd="2" destOrd="0" presId="urn:microsoft.com/office/officeart/2008/layout/VerticalCurvedList"/>
    <dgm:cxn modelId="{42AC5C74-C6CF-4D68-8F9F-AAC814CB7816}" type="presParOf" srcId="{DE9E0152-1C2A-4B25-9B63-58121950B05A}" destId="{51845699-5228-4320-8A9E-02FC03CE3EC2}" srcOrd="3" destOrd="0" presId="urn:microsoft.com/office/officeart/2008/layout/VerticalCurvedList"/>
    <dgm:cxn modelId="{8C4AC210-3290-4C21-815F-D6ED9DED0C63}" type="presParOf" srcId="{4C8ABE09-ECAF-449B-8CAB-63F05652A406}" destId="{5427398A-2772-4ACF-A0C8-6D8EF0DDAD03}" srcOrd="1" destOrd="0" presId="urn:microsoft.com/office/officeart/2008/layout/VerticalCurvedList"/>
    <dgm:cxn modelId="{4DB639AD-277B-4324-A2D0-6DEAB0118C9D}" type="presParOf" srcId="{4C8ABE09-ECAF-449B-8CAB-63F05652A406}" destId="{8A3DF50A-6930-427E-BBD5-69A8E7DDF3F0}" srcOrd="2" destOrd="0" presId="urn:microsoft.com/office/officeart/2008/layout/VerticalCurvedList"/>
    <dgm:cxn modelId="{1D790D2C-EBFB-402A-BD3F-2B788D1AF0DC}" type="presParOf" srcId="{8A3DF50A-6930-427E-BBD5-69A8E7DDF3F0}" destId="{9212C907-212F-4E52-AC08-991165FD1E2C}" srcOrd="0" destOrd="0" presId="urn:microsoft.com/office/officeart/2008/layout/VerticalCurvedList"/>
    <dgm:cxn modelId="{02FEE81C-8420-4B7D-9A88-A5105A7B3F64}" type="presParOf" srcId="{4C8ABE09-ECAF-449B-8CAB-63F05652A406}" destId="{4D71E2C8-1DB1-4BB0-8A7F-0DC6BDBF436B}" srcOrd="3" destOrd="0" presId="urn:microsoft.com/office/officeart/2008/layout/VerticalCurvedList"/>
    <dgm:cxn modelId="{F28A3531-D4C4-4883-B03F-89FAF010D005}" type="presParOf" srcId="{4C8ABE09-ECAF-449B-8CAB-63F05652A406}" destId="{79445A28-849F-4825-AB8B-F6BB5062D4F7}" srcOrd="4" destOrd="0" presId="urn:microsoft.com/office/officeart/2008/layout/VerticalCurvedList"/>
    <dgm:cxn modelId="{15A1BF77-83C3-4153-A645-34640AE3D2BD}" type="presParOf" srcId="{79445A28-849F-4825-AB8B-F6BB5062D4F7}" destId="{C84A98C7-8F64-4D7F-9F93-ADA1B9C85404}" srcOrd="0" destOrd="0" presId="urn:microsoft.com/office/officeart/2008/layout/VerticalCurvedList"/>
    <dgm:cxn modelId="{64B101D3-FC19-425B-841B-815866920FE1}" type="presParOf" srcId="{4C8ABE09-ECAF-449B-8CAB-63F05652A406}" destId="{E07C29CD-9240-4656-AB95-295CA446FAC9}" srcOrd="5" destOrd="0" presId="urn:microsoft.com/office/officeart/2008/layout/VerticalCurvedList"/>
    <dgm:cxn modelId="{E9F25B44-2A30-4513-B404-E42608823ED4}" type="presParOf" srcId="{4C8ABE09-ECAF-449B-8CAB-63F05652A406}" destId="{F1F8F126-EB79-402D-AEF0-10422FDB7981}" srcOrd="6" destOrd="0" presId="urn:microsoft.com/office/officeart/2008/layout/VerticalCurvedList"/>
    <dgm:cxn modelId="{EF2064B6-7302-4FC1-BD4B-94AB8A2FE4BD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BB97FF70-4A67-4FD3-AEDA-48B94E5F997A}" type="presOf" srcId="{4EED7779-C644-48F1-979B-B9F3DAEC3E20}" destId="{E07C29CD-9240-4656-AB95-295CA446FAC9}" srcOrd="0" destOrd="0" presId="urn:microsoft.com/office/officeart/2008/layout/VerticalCurvedList"/>
    <dgm:cxn modelId="{3B5017C6-A2AC-4976-A583-1C7DEB07C625}" type="presOf" srcId="{4610D140-0625-40D8-8656-E67425283BEA}" destId="{469CA17D-2199-46F7-82FF-0CAE0B5E11B7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2268E13B-99CF-42F3-ADEA-96AEFEAB98EF}" type="presOf" srcId="{FC3506F1-FCE8-492B-868D-FE2B79FB1415}" destId="{AAE76F56-7176-47FB-96BE-8706D64AF2E1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0D517607-D633-4E2E-997F-D083C1475438}" type="presOf" srcId="{645BD61D-3AD7-489D-9C32-EFF6915E55ED}" destId="{5427398A-2772-4ACF-A0C8-6D8EF0DDAD03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6B12AB07-516F-4C63-902F-993A4307453D}" type="presOf" srcId="{F9CC9CE5-BCE1-4781-8EEA-BABB879D8582}" destId="{4D71E2C8-1DB1-4BB0-8A7F-0DC6BDBF436B}" srcOrd="0" destOrd="0" presId="urn:microsoft.com/office/officeart/2008/layout/VerticalCurvedList"/>
    <dgm:cxn modelId="{3ADA1B43-ABEA-4D8C-BF53-FC040910428D}" type="presParOf" srcId="{AAE76F56-7176-47FB-96BE-8706D64AF2E1}" destId="{4C8ABE09-ECAF-449B-8CAB-63F05652A406}" srcOrd="0" destOrd="0" presId="urn:microsoft.com/office/officeart/2008/layout/VerticalCurvedList"/>
    <dgm:cxn modelId="{5F61C8A0-A7C7-4DB2-9AA5-8E255D6D025F}" type="presParOf" srcId="{4C8ABE09-ECAF-449B-8CAB-63F05652A406}" destId="{DE9E0152-1C2A-4B25-9B63-58121950B05A}" srcOrd="0" destOrd="0" presId="urn:microsoft.com/office/officeart/2008/layout/VerticalCurvedList"/>
    <dgm:cxn modelId="{0FC27F78-4CF9-40DD-A20B-1B25ACFA8A4F}" type="presParOf" srcId="{DE9E0152-1C2A-4B25-9B63-58121950B05A}" destId="{7301BA00-B289-48F8-BEAB-3ABBBDC5BF92}" srcOrd="0" destOrd="0" presId="urn:microsoft.com/office/officeart/2008/layout/VerticalCurvedList"/>
    <dgm:cxn modelId="{F2AA4FB1-30DE-4E7C-9876-BA1308C0F164}" type="presParOf" srcId="{DE9E0152-1C2A-4B25-9B63-58121950B05A}" destId="{469CA17D-2199-46F7-82FF-0CAE0B5E11B7}" srcOrd="1" destOrd="0" presId="urn:microsoft.com/office/officeart/2008/layout/VerticalCurvedList"/>
    <dgm:cxn modelId="{84DCB5AE-6CFE-4672-8D4F-36D91B7BCC0C}" type="presParOf" srcId="{DE9E0152-1C2A-4B25-9B63-58121950B05A}" destId="{72941D2D-6859-4600-B7AE-A7457CA0768B}" srcOrd="2" destOrd="0" presId="urn:microsoft.com/office/officeart/2008/layout/VerticalCurvedList"/>
    <dgm:cxn modelId="{FFE9B285-B1EE-400B-A5AA-456DB558BE00}" type="presParOf" srcId="{DE9E0152-1C2A-4B25-9B63-58121950B05A}" destId="{51845699-5228-4320-8A9E-02FC03CE3EC2}" srcOrd="3" destOrd="0" presId="urn:microsoft.com/office/officeart/2008/layout/VerticalCurvedList"/>
    <dgm:cxn modelId="{F92680CE-7AF8-42C9-B327-CF77870E1E0D}" type="presParOf" srcId="{4C8ABE09-ECAF-449B-8CAB-63F05652A406}" destId="{5427398A-2772-4ACF-A0C8-6D8EF0DDAD03}" srcOrd="1" destOrd="0" presId="urn:microsoft.com/office/officeart/2008/layout/VerticalCurvedList"/>
    <dgm:cxn modelId="{298F0DED-01E2-4E1A-B06B-01785A156EAA}" type="presParOf" srcId="{4C8ABE09-ECAF-449B-8CAB-63F05652A406}" destId="{8A3DF50A-6930-427E-BBD5-69A8E7DDF3F0}" srcOrd="2" destOrd="0" presId="urn:microsoft.com/office/officeart/2008/layout/VerticalCurvedList"/>
    <dgm:cxn modelId="{D909EE4C-B00A-4B89-9064-C173DABBA413}" type="presParOf" srcId="{8A3DF50A-6930-427E-BBD5-69A8E7DDF3F0}" destId="{9212C907-212F-4E52-AC08-991165FD1E2C}" srcOrd="0" destOrd="0" presId="urn:microsoft.com/office/officeart/2008/layout/VerticalCurvedList"/>
    <dgm:cxn modelId="{C97A7105-00BB-4B84-9962-010B451749EA}" type="presParOf" srcId="{4C8ABE09-ECAF-449B-8CAB-63F05652A406}" destId="{4D71E2C8-1DB1-4BB0-8A7F-0DC6BDBF436B}" srcOrd="3" destOrd="0" presId="urn:microsoft.com/office/officeart/2008/layout/VerticalCurvedList"/>
    <dgm:cxn modelId="{8642807C-48E0-40B2-8673-CF92D85679C4}" type="presParOf" srcId="{4C8ABE09-ECAF-449B-8CAB-63F05652A406}" destId="{79445A28-849F-4825-AB8B-F6BB5062D4F7}" srcOrd="4" destOrd="0" presId="urn:microsoft.com/office/officeart/2008/layout/VerticalCurvedList"/>
    <dgm:cxn modelId="{4CB21E2C-AD6E-4EF6-8AD7-A6F5CAF01BF0}" type="presParOf" srcId="{79445A28-849F-4825-AB8B-F6BB5062D4F7}" destId="{C84A98C7-8F64-4D7F-9F93-ADA1B9C85404}" srcOrd="0" destOrd="0" presId="urn:microsoft.com/office/officeart/2008/layout/VerticalCurvedList"/>
    <dgm:cxn modelId="{214F53F2-4245-4F9F-9EB6-B69255A278A5}" type="presParOf" srcId="{4C8ABE09-ECAF-449B-8CAB-63F05652A406}" destId="{E07C29CD-9240-4656-AB95-295CA446FAC9}" srcOrd="5" destOrd="0" presId="urn:microsoft.com/office/officeart/2008/layout/VerticalCurvedList"/>
    <dgm:cxn modelId="{8A8E519E-DD95-4819-A122-86E064C72202}" type="presParOf" srcId="{4C8ABE09-ECAF-449B-8CAB-63F05652A406}" destId="{F1F8F126-EB79-402D-AEF0-10422FDB7981}" srcOrd="6" destOrd="0" presId="urn:microsoft.com/office/officeart/2008/layout/VerticalCurvedList"/>
    <dgm:cxn modelId="{48728C85-E247-4364-9D15-7A1FBEB37365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1C09D443-EE13-45BB-AA21-232769406797}" type="presOf" srcId="{645BD61D-3AD7-489D-9C32-EFF6915E55ED}" destId="{5427398A-2772-4ACF-A0C8-6D8EF0DDAD03}" srcOrd="0" destOrd="0" presId="urn:microsoft.com/office/officeart/2008/layout/VerticalCurvedList"/>
    <dgm:cxn modelId="{1D7FFBF3-2262-4E5E-A3B9-30EF8223F8AB}" type="presOf" srcId="{FC3506F1-FCE8-492B-868D-FE2B79FB1415}" destId="{AAE76F56-7176-47FB-96BE-8706D64AF2E1}" srcOrd="0" destOrd="0" presId="urn:microsoft.com/office/officeart/2008/layout/VerticalCurvedList"/>
    <dgm:cxn modelId="{40477406-76C4-4ADA-976C-77A82F70C6AF}" type="presOf" srcId="{4610D140-0625-40D8-8656-E67425283BEA}" destId="{469CA17D-2199-46F7-82FF-0CAE0B5E11B7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687F4BC2-2B7A-45CC-935C-FEB0F1DDD36A}" type="presOf" srcId="{4EED7779-C644-48F1-979B-B9F3DAEC3E20}" destId="{E07C29CD-9240-4656-AB95-295CA446FAC9}" srcOrd="0" destOrd="0" presId="urn:microsoft.com/office/officeart/2008/layout/VerticalCurvedList"/>
    <dgm:cxn modelId="{ABF1C996-E8FB-4241-B651-C348D3A45FF7}" type="presOf" srcId="{F9CC9CE5-BCE1-4781-8EEA-BABB879D8582}" destId="{4D71E2C8-1DB1-4BB0-8A7F-0DC6BDBF436B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EDE8F558-4196-42DC-BCD6-590A0548D5EA}" type="presParOf" srcId="{AAE76F56-7176-47FB-96BE-8706D64AF2E1}" destId="{4C8ABE09-ECAF-449B-8CAB-63F05652A406}" srcOrd="0" destOrd="0" presId="urn:microsoft.com/office/officeart/2008/layout/VerticalCurvedList"/>
    <dgm:cxn modelId="{9B5D282E-8732-432B-BC5A-690FF8A30A7C}" type="presParOf" srcId="{4C8ABE09-ECAF-449B-8CAB-63F05652A406}" destId="{DE9E0152-1C2A-4B25-9B63-58121950B05A}" srcOrd="0" destOrd="0" presId="urn:microsoft.com/office/officeart/2008/layout/VerticalCurvedList"/>
    <dgm:cxn modelId="{4EBA501A-6610-430E-94B5-5AC1314974D3}" type="presParOf" srcId="{DE9E0152-1C2A-4B25-9B63-58121950B05A}" destId="{7301BA00-B289-48F8-BEAB-3ABBBDC5BF92}" srcOrd="0" destOrd="0" presId="urn:microsoft.com/office/officeart/2008/layout/VerticalCurvedList"/>
    <dgm:cxn modelId="{EE7803FC-653A-4C68-8260-2D858ABFAF33}" type="presParOf" srcId="{DE9E0152-1C2A-4B25-9B63-58121950B05A}" destId="{469CA17D-2199-46F7-82FF-0CAE0B5E11B7}" srcOrd="1" destOrd="0" presId="urn:microsoft.com/office/officeart/2008/layout/VerticalCurvedList"/>
    <dgm:cxn modelId="{8C398225-4C16-450E-B8B8-6635B66D485A}" type="presParOf" srcId="{DE9E0152-1C2A-4B25-9B63-58121950B05A}" destId="{72941D2D-6859-4600-B7AE-A7457CA0768B}" srcOrd="2" destOrd="0" presId="urn:microsoft.com/office/officeart/2008/layout/VerticalCurvedList"/>
    <dgm:cxn modelId="{F397F9A2-86F7-43BC-8C3B-5EFF9AF36021}" type="presParOf" srcId="{DE9E0152-1C2A-4B25-9B63-58121950B05A}" destId="{51845699-5228-4320-8A9E-02FC03CE3EC2}" srcOrd="3" destOrd="0" presId="urn:microsoft.com/office/officeart/2008/layout/VerticalCurvedList"/>
    <dgm:cxn modelId="{6C02E092-6F19-4649-AB56-1F5163D385D9}" type="presParOf" srcId="{4C8ABE09-ECAF-449B-8CAB-63F05652A406}" destId="{5427398A-2772-4ACF-A0C8-6D8EF0DDAD03}" srcOrd="1" destOrd="0" presId="urn:microsoft.com/office/officeart/2008/layout/VerticalCurvedList"/>
    <dgm:cxn modelId="{092B55B1-044B-4B3B-A584-0FBAB0936815}" type="presParOf" srcId="{4C8ABE09-ECAF-449B-8CAB-63F05652A406}" destId="{8A3DF50A-6930-427E-BBD5-69A8E7DDF3F0}" srcOrd="2" destOrd="0" presId="urn:microsoft.com/office/officeart/2008/layout/VerticalCurvedList"/>
    <dgm:cxn modelId="{4C42EE18-0435-4E02-9BA0-F1BAA7B77113}" type="presParOf" srcId="{8A3DF50A-6930-427E-BBD5-69A8E7DDF3F0}" destId="{9212C907-212F-4E52-AC08-991165FD1E2C}" srcOrd="0" destOrd="0" presId="urn:microsoft.com/office/officeart/2008/layout/VerticalCurvedList"/>
    <dgm:cxn modelId="{5AB3B5CA-5B64-4154-8827-3D6A4ECFBBC9}" type="presParOf" srcId="{4C8ABE09-ECAF-449B-8CAB-63F05652A406}" destId="{4D71E2C8-1DB1-4BB0-8A7F-0DC6BDBF436B}" srcOrd="3" destOrd="0" presId="urn:microsoft.com/office/officeart/2008/layout/VerticalCurvedList"/>
    <dgm:cxn modelId="{E60DFCC8-E2EE-4B95-8F8E-BE843442EC0F}" type="presParOf" srcId="{4C8ABE09-ECAF-449B-8CAB-63F05652A406}" destId="{79445A28-849F-4825-AB8B-F6BB5062D4F7}" srcOrd="4" destOrd="0" presId="urn:microsoft.com/office/officeart/2008/layout/VerticalCurvedList"/>
    <dgm:cxn modelId="{00568BA6-EF44-4FF6-8A3A-90BF86861069}" type="presParOf" srcId="{79445A28-849F-4825-AB8B-F6BB5062D4F7}" destId="{C84A98C7-8F64-4D7F-9F93-ADA1B9C85404}" srcOrd="0" destOrd="0" presId="urn:microsoft.com/office/officeart/2008/layout/VerticalCurvedList"/>
    <dgm:cxn modelId="{CBC08000-DB1D-4C14-B30E-0B10705E1B9F}" type="presParOf" srcId="{4C8ABE09-ECAF-449B-8CAB-63F05652A406}" destId="{E07C29CD-9240-4656-AB95-295CA446FAC9}" srcOrd="5" destOrd="0" presId="urn:microsoft.com/office/officeart/2008/layout/VerticalCurvedList"/>
    <dgm:cxn modelId="{AF47253F-8CB0-4D0D-8DC4-8D3E08EFC5A2}" type="presParOf" srcId="{4C8ABE09-ECAF-449B-8CAB-63F05652A406}" destId="{F1F8F126-EB79-402D-AEF0-10422FDB7981}" srcOrd="6" destOrd="0" presId="urn:microsoft.com/office/officeart/2008/layout/VerticalCurvedList"/>
    <dgm:cxn modelId="{28C3A45E-AEC9-4549-8836-A4C2CBDEA071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CB2C95F3-3245-43A8-94FC-C43A51AD0DE1}" type="presOf" srcId="{4EED7779-C644-48F1-979B-B9F3DAEC3E20}" destId="{E07C29CD-9240-4656-AB95-295CA446FAC9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27687FA3-495E-4493-B328-66925F555BF7}" type="presOf" srcId="{645BD61D-3AD7-489D-9C32-EFF6915E55ED}" destId="{5427398A-2772-4ACF-A0C8-6D8EF0DDAD03}" srcOrd="0" destOrd="0" presId="urn:microsoft.com/office/officeart/2008/layout/VerticalCurvedList"/>
    <dgm:cxn modelId="{99FC7E65-ACC1-4E17-9F5B-927E1D1A7B30}" type="presOf" srcId="{4610D140-0625-40D8-8656-E67425283BEA}" destId="{469CA17D-2199-46F7-82FF-0CAE0B5E11B7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3EF2F9C0-414C-42F5-B9FE-5D8432BC6DEB}" type="presOf" srcId="{FC3506F1-FCE8-492B-868D-FE2B79FB1415}" destId="{AAE76F56-7176-47FB-96BE-8706D64AF2E1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71982ED7-E029-419A-BB76-04C98BEB3B48}" type="presOf" srcId="{F9CC9CE5-BCE1-4781-8EEA-BABB879D8582}" destId="{4D71E2C8-1DB1-4BB0-8A7F-0DC6BDBF436B}" srcOrd="0" destOrd="0" presId="urn:microsoft.com/office/officeart/2008/layout/VerticalCurvedList"/>
    <dgm:cxn modelId="{5903CD27-CE5A-4AF5-B6F0-893807E886B3}" type="presParOf" srcId="{AAE76F56-7176-47FB-96BE-8706D64AF2E1}" destId="{4C8ABE09-ECAF-449B-8CAB-63F05652A406}" srcOrd="0" destOrd="0" presId="urn:microsoft.com/office/officeart/2008/layout/VerticalCurvedList"/>
    <dgm:cxn modelId="{DB2FA605-AF51-44C0-AC76-C0804604575C}" type="presParOf" srcId="{4C8ABE09-ECAF-449B-8CAB-63F05652A406}" destId="{DE9E0152-1C2A-4B25-9B63-58121950B05A}" srcOrd="0" destOrd="0" presId="urn:microsoft.com/office/officeart/2008/layout/VerticalCurvedList"/>
    <dgm:cxn modelId="{E69619E4-2EBB-4457-BF0A-D9F8DA4F5456}" type="presParOf" srcId="{DE9E0152-1C2A-4B25-9B63-58121950B05A}" destId="{7301BA00-B289-48F8-BEAB-3ABBBDC5BF92}" srcOrd="0" destOrd="0" presId="urn:microsoft.com/office/officeart/2008/layout/VerticalCurvedList"/>
    <dgm:cxn modelId="{3F624A7C-601D-4E3B-8A14-7E61C5D10023}" type="presParOf" srcId="{DE9E0152-1C2A-4B25-9B63-58121950B05A}" destId="{469CA17D-2199-46F7-82FF-0CAE0B5E11B7}" srcOrd="1" destOrd="0" presId="urn:microsoft.com/office/officeart/2008/layout/VerticalCurvedList"/>
    <dgm:cxn modelId="{E3AAA16F-4DEA-4232-B92B-245DCE3444C5}" type="presParOf" srcId="{DE9E0152-1C2A-4B25-9B63-58121950B05A}" destId="{72941D2D-6859-4600-B7AE-A7457CA0768B}" srcOrd="2" destOrd="0" presId="urn:microsoft.com/office/officeart/2008/layout/VerticalCurvedList"/>
    <dgm:cxn modelId="{25BD2EF5-DFE5-44E7-AD65-80173A21BF43}" type="presParOf" srcId="{DE9E0152-1C2A-4B25-9B63-58121950B05A}" destId="{51845699-5228-4320-8A9E-02FC03CE3EC2}" srcOrd="3" destOrd="0" presId="urn:microsoft.com/office/officeart/2008/layout/VerticalCurvedList"/>
    <dgm:cxn modelId="{3C351612-A8FA-4E73-940F-6643362AA658}" type="presParOf" srcId="{4C8ABE09-ECAF-449B-8CAB-63F05652A406}" destId="{5427398A-2772-4ACF-A0C8-6D8EF0DDAD03}" srcOrd="1" destOrd="0" presId="urn:microsoft.com/office/officeart/2008/layout/VerticalCurvedList"/>
    <dgm:cxn modelId="{ED8F2325-79C7-42F8-9FE0-EC69D25C2854}" type="presParOf" srcId="{4C8ABE09-ECAF-449B-8CAB-63F05652A406}" destId="{8A3DF50A-6930-427E-BBD5-69A8E7DDF3F0}" srcOrd="2" destOrd="0" presId="urn:microsoft.com/office/officeart/2008/layout/VerticalCurvedList"/>
    <dgm:cxn modelId="{8FF6D4E7-7BC9-4D45-9080-AB7200E7E4E0}" type="presParOf" srcId="{8A3DF50A-6930-427E-BBD5-69A8E7DDF3F0}" destId="{9212C907-212F-4E52-AC08-991165FD1E2C}" srcOrd="0" destOrd="0" presId="urn:microsoft.com/office/officeart/2008/layout/VerticalCurvedList"/>
    <dgm:cxn modelId="{93CE1B19-6B13-44F3-B226-C56E537CDEDF}" type="presParOf" srcId="{4C8ABE09-ECAF-449B-8CAB-63F05652A406}" destId="{4D71E2C8-1DB1-4BB0-8A7F-0DC6BDBF436B}" srcOrd="3" destOrd="0" presId="urn:microsoft.com/office/officeart/2008/layout/VerticalCurvedList"/>
    <dgm:cxn modelId="{EE71BEBE-131C-4ADF-BD91-C79F3BBBFAE9}" type="presParOf" srcId="{4C8ABE09-ECAF-449B-8CAB-63F05652A406}" destId="{79445A28-849F-4825-AB8B-F6BB5062D4F7}" srcOrd="4" destOrd="0" presId="urn:microsoft.com/office/officeart/2008/layout/VerticalCurvedList"/>
    <dgm:cxn modelId="{DAF909DB-5B34-4831-87C8-A3B9ED7610E4}" type="presParOf" srcId="{79445A28-849F-4825-AB8B-F6BB5062D4F7}" destId="{C84A98C7-8F64-4D7F-9F93-ADA1B9C85404}" srcOrd="0" destOrd="0" presId="urn:microsoft.com/office/officeart/2008/layout/VerticalCurvedList"/>
    <dgm:cxn modelId="{0B98D8A6-8514-433E-BAF8-759EA09724BF}" type="presParOf" srcId="{4C8ABE09-ECAF-449B-8CAB-63F05652A406}" destId="{E07C29CD-9240-4656-AB95-295CA446FAC9}" srcOrd="5" destOrd="0" presId="urn:microsoft.com/office/officeart/2008/layout/VerticalCurvedList"/>
    <dgm:cxn modelId="{F22B4BA2-F9D1-4010-8425-501635608CA3}" type="presParOf" srcId="{4C8ABE09-ECAF-449B-8CAB-63F05652A406}" destId="{F1F8F126-EB79-402D-AEF0-10422FDB7981}" srcOrd="6" destOrd="0" presId="urn:microsoft.com/office/officeart/2008/layout/VerticalCurvedList"/>
    <dgm:cxn modelId="{54DE1825-A780-41D8-879F-DE65CAB4CA5E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927E56ED-2541-40E2-9FD9-E4CBFEA60817}" type="presOf" srcId="{F9CC9CE5-BCE1-4781-8EEA-BABB879D8582}" destId="{4D71E2C8-1DB1-4BB0-8A7F-0DC6BDBF436B}" srcOrd="0" destOrd="0" presId="urn:microsoft.com/office/officeart/2008/layout/VerticalCurvedList"/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9B01C313-392A-4761-AD71-7AB627F24A82}" type="presOf" srcId="{645BD61D-3AD7-489D-9C32-EFF6915E55ED}" destId="{5427398A-2772-4ACF-A0C8-6D8EF0DDAD03}" srcOrd="0" destOrd="0" presId="urn:microsoft.com/office/officeart/2008/layout/VerticalCurvedList"/>
    <dgm:cxn modelId="{CCAD9DA9-B10D-4DFD-9A88-8CFAAD81EFE0}" type="presOf" srcId="{FC3506F1-FCE8-492B-868D-FE2B79FB1415}" destId="{AAE76F56-7176-47FB-96BE-8706D64AF2E1}" srcOrd="0" destOrd="0" presId="urn:microsoft.com/office/officeart/2008/layout/VerticalCurvedList"/>
    <dgm:cxn modelId="{DA8C11B1-E48B-4CE5-8F58-BD4530F9FCB5}" type="presOf" srcId="{4EED7779-C644-48F1-979B-B9F3DAEC3E20}" destId="{E07C29CD-9240-4656-AB95-295CA446FAC9}" srcOrd="0" destOrd="0" presId="urn:microsoft.com/office/officeart/2008/layout/VerticalCurvedList"/>
    <dgm:cxn modelId="{2908DDAD-0BE0-4278-85FC-8F51867D8D63}" type="presOf" srcId="{4610D140-0625-40D8-8656-E67425283BEA}" destId="{469CA17D-2199-46F7-82FF-0CAE0B5E11B7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6A98024A-4015-4A8A-87E3-3EB9EA863019}" type="presParOf" srcId="{AAE76F56-7176-47FB-96BE-8706D64AF2E1}" destId="{4C8ABE09-ECAF-449B-8CAB-63F05652A406}" srcOrd="0" destOrd="0" presId="urn:microsoft.com/office/officeart/2008/layout/VerticalCurvedList"/>
    <dgm:cxn modelId="{BB0DE287-CA6B-4AB9-83A1-590E2F98F801}" type="presParOf" srcId="{4C8ABE09-ECAF-449B-8CAB-63F05652A406}" destId="{DE9E0152-1C2A-4B25-9B63-58121950B05A}" srcOrd="0" destOrd="0" presId="urn:microsoft.com/office/officeart/2008/layout/VerticalCurvedList"/>
    <dgm:cxn modelId="{090B0CE8-135A-4793-9318-598D6D4A1BD5}" type="presParOf" srcId="{DE9E0152-1C2A-4B25-9B63-58121950B05A}" destId="{7301BA00-B289-48F8-BEAB-3ABBBDC5BF92}" srcOrd="0" destOrd="0" presId="urn:microsoft.com/office/officeart/2008/layout/VerticalCurvedList"/>
    <dgm:cxn modelId="{F7F7C1AD-13FE-40D5-BC14-FB3527375069}" type="presParOf" srcId="{DE9E0152-1C2A-4B25-9B63-58121950B05A}" destId="{469CA17D-2199-46F7-82FF-0CAE0B5E11B7}" srcOrd="1" destOrd="0" presId="urn:microsoft.com/office/officeart/2008/layout/VerticalCurvedList"/>
    <dgm:cxn modelId="{4FE36C68-2BAC-4927-BC7E-AFAB1DD44C4F}" type="presParOf" srcId="{DE9E0152-1C2A-4B25-9B63-58121950B05A}" destId="{72941D2D-6859-4600-B7AE-A7457CA0768B}" srcOrd="2" destOrd="0" presId="urn:microsoft.com/office/officeart/2008/layout/VerticalCurvedList"/>
    <dgm:cxn modelId="{03006077-1715-4C4F-A6BE-103CA933B070}" type="presParOf" srcId="{DE9E0152-1C2A-4B25-9B63-58121950B05A}" destId="{51845699-5228-4320-8A9E-02FC03CE3EC2}" srcOrd="3" destOrd="0" presId="urn:microsoft.com/office/officeart/2008/layout/VerticalCurvedList"/>
    <dgm:cxn modelId="{65F24795-3780-43AF-98B6-DF40F10AD8F3}" type="presParOf" srcId="{4C8ABE09-ECAF-449B-8CAB-63F05652A406}" destId="{5427398A-2772-4ACF-A0C8-6D8EF0DDAD03}" srcOrd="1" destOrd="0" presId="urn:microsoft.com/office/officeart/2008/layout/VerticalCurvedList"/>
    <dgm:cxn modelId="{53D242E9-0B3B-45B3-8E07-72808B5CE5FE}" type="presParOf" srcId="{4C8ABE09-ECAF-449B-8CAB-63F05652A406}" destId="{8A3DF50A-6930-427E-BBD5-69A8E7DDF3F0}" srcOrd="2" destOrd="0" presId="urn:microsoft.com/office/officeart/2008/layout/VerticalCurvedList"/>
    <dgm:cxn modelId="{D3A84515-602D-4752-BAA5-D05FC4FA2B1D}" type="presParOf" srcId="{8A3DF50A-6930-427E-BBD5-69A8E7DDF3F0}" destId="{9212C907-212F-4E52-AC08-991165FD1E2C}" srcOrd="0" destOrd="0" presId="urn:microsoft.com/office/officeart/2008/layout/VerticalCurvedList"/>
    <dgm:cxn modelId="{7B39BD15-BE0E-4365-8131-816DD9B5E357}" type="presParOf" srcId="{4C8ABE09-ECAF-449B-8CAB-63F05652A406}" destId="{4D71E2C8-1DB1-4BB0-8A7F-0DC6BDBF436B}" srcOrd="3" destOrd="0" presId="urn:microsoft.com/office/officeart/2008/layout/VerticalCurvedList"/>
    <dgm:cxn modelId="{8F191A54-7611-44B5-A290-E9AB2907BA3B}" type="presParOf" srcId="{4C8ABE09-ECAF-449B-8CAB-63F05652A406}" destId="{79445A28-849F-4825-AB8B-F6BB5062D4F7}" srcOrd="4" destOrd="0" presId="urn:microsoft.com/office/officeart/2008/layout/VerticalCurvedList"/>
    <dgm:cxn modelId="{F21B6294-BBFB-4290-B8B6-8723F0C06F5A}" type="presParOf" srcId="{79445A28-849F-4825-AB8B-F6BB5062D4F7}" destId="{C84A98C7-8F64-4D7F-9F93-ADA1B9C85404}" srcOrd="0" destOrd="0" presId="urn:microsoft.com/office/officeart/2008/layout/VerticalCurvedList"/>
    <dgm:cxn modelId="{E37CE51A-8F6E-4F40-8EA1-33EF60B71080}" type="presParOf" srcId="{4C8ABE09-ECAF-449B-8CAB-63F05652A406}" destId="{E07C29CD-9240-4656-AB95-295CA446FAC9}" srcOrd="5" destOrd="0" presId="urn:microsoft.com/office/officeart/2008/layout/VerticalCurvedList"/>
    <dgm:cxn modelId="{8DD92366-878E-4755-AD83-FC34971BE5CB}" type="presParOf" srcId="{4C8ABE09-ECAF-449B-8CAB-63F05652A406}" destId="{F1F8F126-EB79-402D-AEF0-10422FDB7981}" srcOrd="6" destOrd="0" presId="urn:microsoft.com/office/officeart/2008/layout/VerticalCurvedList"/>
    <dgm:cxn modelId="{EE44A3CF-AD11-4F87-883A-B3032FB46D81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C3506F1-FCE8-492B-868D-FE2B79FB1415}" type="doc">
      <dgm:prSet loTypeId="urn:microsoft.com/office/officeart/2008/layout/VerticalCurvedList" loCatId="list" qsTypeId="urn:microsoft.com/office/officeart/2005/8/quickstyle/simple5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645BD61D-3AD7-489D-9C32-EFF6915E55ED}">
      <dgm:prSet/>
      <dgm:spPr/>
      <dgm:t>
        <a:bodyPr/>
        <a:lstStyle/>
        <a:p>
          <a:pPr rtl="0"/>
          <a:r>
            <a:rPr lang="fr-FR" b="0" i="1" dirty="0" smtClean="0"/>
            <a:t>[First]</a:t>
          </a:r>
          <a:endParaRPr lang="fr-FR" i="1" dirty="0"/>
        </a:p>
      </dgm:t>
    </dgm:pt>
    <dgm:pt modelId="{4610D140-0625-40D8-8656-E67425283BEA}" type="sibTrans" cxnId="{AD006EEB-B646-4633-9E4F-9A9A02B0DC07}">
      <dgm:prSet/>
      <dgm:spPr/>
      <dgm:t>
        <a:bodyPr/>
        <a:lstStyle/>
        <a:p>
          <a:endParaRPr lang="fr-FR"/>
        </a:p>
      </dgm:t>
    </dgm:pt>
    <dgm:pt modelId="{FAFF5C04-F73F-4FB6-9D9E-826E8B1BB977}" type="parTrans" cxnId="{AD006EEB-B646-4633-9E4F-9A9A02B0DC07}">
      <dgm:prSet/>
      <dgm:spPr/>
      <dgm:t>
        <a:bodyPr/>
        <a:lstStyle/>
        <a:p>
          <a:endParaRPr lang="fr-FR"/>
        </a:p>
      </dgm:t>
    </dgm:pt>
    <dgm:pt modelId="{F9CC9CE5-BCE1-4781-8EEA-BABB879D8582}">
      <dgm:prSet/>
      <dgm:spPr/>
      <dgm:t>
        <a:bodyPr/>
        <a:lstStyle/>
        <a:p>
          <a:pPr rtl="0"/>
          <a:r>
            <a:rPr lang="fr-FR" b="0" i="1" dirty="0" smtClean="0">
              <a:ln/>
            </a:rPr>
            <a:t>[Second]</a:t>
          </a:r>
          <a:endParaRPr lang="fr-FR" i="1" dirty="0">
            <a:ln/>
          </a:endParaRPr>
        </a:p>
      </dgm:t>
    </dgm:pt>
    <dgm:pt modelId="{444C963F-6FC8-44FD-B7EE-A993BF5D6E97}" type="parTrans" cxnId="{F50FF641-47B8-4318-A5A2-F4721BC5E09A}">
      <dgm:prSet/>
      <dgm:spPr/>
      <dgm:t>
        <a:bodyPr/>
        <a:lstStyle/>
        <a:p>
          <a:endParaRPr lang="fr-FR"/>
        </a:p>
      </dgm:t>
    </dgm:pt>
    <dgm:pt modelId="{575B1B2B-4D24-44B1-9DEC-166FCC7E1F12}" type="sibTrans" cxnId="{F50FF641-47B8-4318-A5A2-F4721BC5E09A}">
      <dgm:prSet/>
      <dgm:spPr/>
      <dgm:t>
        <a:bodyPr/>
        <a:lstStyle/>
        <a:p>
          <a:endParaRPr lang="fr-FR"/>
        </a:p>
      </dgm:t>
    </dgm:pt>
    <dgm:pt modelId="{4EED7779-C644-48F1-979B-B9F3DAEC3E20}">
      <dgm:prSet/>
      <dgm:spPr/>
      <dgm:t>
        <a:bodyPr/>
        <a:lstStyle/>
        <a:p>
          <a:pPr rtl="0"/>
          <a:r>
            <a:rPr lang="en-US" b="0" i="1" dirty="0" smtClean="0">
              <a:ln/>
            </a:rPr>
            <a:t>[Third]</a:t>
          </a:r>
          <a:endParaRPr lang="fr-FR" i="1" dirty="0">
            <a:ln/>
          </a:endParaRPr>
        </a:p>
      </dgm:t>
    </dgm:pt>
    <dgm:pt modelId="{910EB62B-64F4-4FDD-86B3-E709EDF9091D}" type="parTrans" cxnId="{03A9D2AF-5BC8-4AAD-9448-6F74C507C641}">
      <dgm:prSet/>
      <dgm:spPr/>
      <dgm:t>
        <a:bodyPr/>
        <a:lstStyle/>
        <a:p>
          <a:endParaRPr lang="fr-FR"/>
        </a:p>
      </dgm:t>
    </dgm:pt>
    <dgm:pt modelId="{EEC26BB4-5548-49E8-ABE9-68D477F9E79D}" type="sibTrans" cxnId="{03A9D2AF-5BC8-4AAD-9448-6F74C507C641}">
      <dgm:prSet/>
      <dgm:spPr/>
      <dgm:t>
        <a:bodyPr/>
        <a:lstStyle/>
        <a:p>
          <a:endParaRPr lang="fr-FR"/>
        </a:p>
      </dgm:t>
    </dgm:pt>
    <dgm:pt modelId="{AAE76F56-7176-47FB-96BE-8706D64AF2E1}" type="pres">
      <dgm:prSet presAssocID="{FC3506F1-FCE8-492B-868D-FE2B79FB141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4C8ABE09-ECAF-449B-8CAB-63F05652A406}" type="pres">
      <dgm:prSet presAssocID="{FC3506F1-FCE8-492B-868D-FE2B79FB1415}" presName="Name1" presStyleCnt="0"/>
      <dgm:spPr/>
    </dgm:pt>
    <dgm:pt modelId="{DE9E0152-1C2A-4B25-9B63-58121950B05A}" type="pres">
      <dgm:prSet presAssocID="{FC3506F1-FCE8-492B-868D-FE2B79FB1415}" presName="cycle" presStyleCnt="0"/>
      <dgm:spPr/>
    </dgm:pt>
    <dgm:pt modelId="{7301BA00-B289-48F8-BEAB-3ABBBDC5BF92}" type="pres">
      <dgm:prSet presAssocID="{FC3506F1-FCE8-492B-868D-FE2B79FB1415}" presName="srcNode" presStyleLbl="node1" presStyleIdx="0" presStyleCnt="3"/>
      <dgm:spPr/>
    </dgm:pt>
    <dgm:pt modelId="{469CA17D-2199-46F7-82FF-0CAE0B5E11B7}" type="pres">
      <dgm:prSet presAssocID="{FC3506F1-FCE8-492B-868D-FE2B79FB1415}" presName="conn" presStyleLbl="parChTrans1D2" presStyleIdx="0" presStyleCnt="1"/>
      <dgm:spPr/>
      <dgm:t>
        <a:bodyPr/>
        <a:lstStyle/>
        <a:p>
          <a:endParaRPr lang="fr-FR"/>
        </a:p>
      </dgm:t>
    </dgm:pt>
    <dgm:pt modelId="{72941D2D-6859-4600-B7AE-A7457CA0768B}" type="pres">
      <dgm:prSet presAssocID="{FC3506F1-FCE8-492B-868D-FE2B79FB1415}" presName="extraNode" presStyleLbl="node1" presStyleIdx="0" presStyleCnt="3"/>
      <dgm:spPr/>
    </dgm:pt>
    <dgm:pt modelId="{51845699-5228-4320-8A9E-02FC03CE3EC2}" type="pres">
      <dgm:prSet presAssocID="{FC3506F1-FCE8-492B-868D-FE2B79FB1415}" presName="dstNode" presStyleLbl="node1" presStyleIdx="0" presStyleCnt="3"/>
      <dgm:spPr/>
    </dgm:pt>
    <dgm:pt modelId="{5427398A-2772-4ACF-A0C8-6D8EF0DDAD03}" type="pres">
      <dgm:prSet presAssocID="{645BD61D-3AD7-489D-9C32-EFF6915E55ED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3DF50A-6930-427E-BBD5-69A8E7DDF3F0}" type="pres">
      <dgm:prSet presAssocID="{645BD61D-3AD7-489D-9C32-EFF6915E55ED}" presName="accent_1" presStyleCnt="0"/>
      <dgm:spPr/>
    </dgm:pt>
    <dgm:pt modelId="{9212C907-212F-4E52-AC08-991165FD1E2C}" type="pres">
      <dgm:prSet presAssocID="{645BD61D-3AD7-489D-9C32-EFF6915E55ED}" presName="accentRepeatNode" presStyleLbl="solidFgAcc1" presStyleIdx="0" presStyleCnt="3"/>
      <dgm:spPr/>
    </dgm:pt>
    <dgm:pt modelId="{4D71E2C8-1DB1-4BB0-8A7F-0DC6BDBF436B}" type="pres">
      <dgm:prSet presAssocID="{F9CC9CE5-BCE1-4781-8EEA-BABB879D8582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9445A28-849F-4825-AB8B-F6BB5062D4F7}" type="pres">
      <dgm:prSet presAssocID="{F9CC9CE5-BCE1-4781-8EEA-BABB879D8582}" presName="accent_2" presStyleCnt="0"/>
      <dgm:spPr/>
    </dgm:pt>
    <dgm:pt modelId="{C84A98C7-8F64-4D7F-9F93-ADA1B9C85404}" type="pres">
      <dgm:prSet presAssocID="{F9CC9CE5-BCE1-4781-8EEA-BABB879D8582}" presName="accentRepeatNode" presStyleLbl="solidFgAcc1" presStyleIdx="1" presStyleCnt="3"/>
      <dgm:spPr/>
    </dgm:pt>
    <dgm:pt modelId="{E07C29CD-9240-4656-AB95-295CA446FAC9}" type="pres">
      <dgm:prSet presAssocID="{4EED7779-C644-48F1-979B-B9F3DAEC3E2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1F8F126-EB79-402D-AEF0-10422FDB7981}" type="pres">
      <dgm:prSet presAssocID="{4EED7779-C644-48F1-979B-B9F3DAEC3E20}" presName="accent_3" presStyleCnt="0"/>
      <dgm:spPr/>
    </dgm:pt>
    <dgm:pt modelId="{125D8819-17BA-4ADF-BD97-1A1BB3552C7C}" type="pres">
      <dgm:prSet presAssocID="{4EED7779-C644-48F1-979B-B9F3DAEC3E20}" presName="accentRepeatNode" presStyleLbl="solidFgAcc1" presStyleIdx="2" presStyleCnt="3"/>
      <dgm:spPr/>
    </dgm:pt>
  </dgm:ptLst>
  <dgm:cxnLst>
    <dgm:cxn modelId="{AD006EEB-B646-4633-9E4F-9A9A02B0DC07}" srcId="{FC3506F1-FCE8-492B-868D-FE2B79FB1415}" destId="{645BD61D-3AD7-489D-9C32-EFF6915E55ED}" srcOrd="0" destOrd="0" parTransId="{FAFF5C04-F73F-4FB6-9D9E-826E8B1BB977}" sibTransId="{4610D140-0625-40D8-8656-E67425283BEA}"/>
    <dgm:cxn modelId="{3784B063-5509-487F-845D-282A966B6A57}" type="presOf" srcId="{FC3506F1-FCE8-492B-868D-FE2B79FB1415}" destId="{AAE76F56-7176-47FB-96BE-8706D64AF2E1}" srcOrd="0" destOrd="0" presId="urn:microsoft.com/office/officeart/2008/layout/VerticalCurvedList"/>
    <dgm:cxn modelId="{26C9AD45-5B48-4FC6-AA52-F8C55CFB23CF}" type="presOf" srcId="{4610D140-0625-40D8-8656-E67425283BEA}" destId="{469CA17D-2199-46F7-82FF-0CAE0B5E11B7}" srcOrd="0" destOrd="0" presId="urn:microsoft.com/office/officeart/2008/layout/VerticalCurvedList"/>
    <dgm:cxn modelId="{4AD5ABB5-1786-4584-8525-E2A42D077049}" type="presOf" srcId="{4EED7779-C644-48F1-979B-B9F3DAEC3E20}" destId="{E07C29CD-9240-4656-AB95-295CA446FAC9}" srcOrd="0" destOrd="0" presId="urn:microsoft.com/office/officeart/2008/layout/VerticalCurvedList"/>
    <dgm:cxn modelId="{03A9D2AF-5BC8-4AAD-9448-6F74C507C641}" srcId="{FC3506F1-FCE8-492B-868D-FE2B79FB1415}" destId="{4EED7779-C644-48F1-979B-B9F3DAEC3E20}" srcOrd="2" destOrd="0" parTransId="{910EB62B-64F4-4FDD-86B3-E709EDF9091D}" sibTransId="{EEC26BB4-5548-49E8-ABE9-68D477F9E79D}"/>
    <dgm:cxn modelId="{D90A955F-7FAA-4BED-AC52-5BF30C8C6A01}" type="presOf" srcId="{F9CC9CE5-BCE1-4781-8EEA-BABB879D8582}" destId="{4D71E2C8-1DB1-4BB0-8A7F-0DC6BDBF436B}" srcOrd="0" destOrd="0" presId="urn:microsoft.com/office/officeart/2008/layout/VerticalCurvedList"/>
    <dgm:cxn modelId="{DA4BB856-B90B-4946-8F5E-A62CFFF15C1C}" type="presOf" srcId="{645BD61D-3AD7-489D-9C32-EFF6915E55ED}" destId="{5427398A-2772-4ACF-A0C8-6D8EF0DDAD03}" srcOrd="0" destOrd="0" presId="urn:microsoft.com/office/officeart/2008/layout/VerticalCurvedList"/>
    <dgm:cxn modelId="{F50FF641-47B8-4318-A5A2-F4721BC5E09A}" srcId="{FC3506F1-FCE8-492B-868D-FE2B79FB1415}" destId="{F9CC9CE5-BCE1-4781-8EEA-BABB879D8582}" srcOrd="1" destOrd="0" parTransId="{444C963F-6FC8-44FD-B7EE-A993BF5D6E97}" sibTransId="{575B1B2B-4D24-44B1-9DEC-166FCC7E1F12}"/>
    <dgm:cxn modelId="{0B00E1E5-8BD6-4BC1-B101-E893C403B814}" type="presParOf" srcId="{AAE76F56-7176-47FB-96BE-8706D64AF2E1}" destId="{4C8ABE09-ECAF-449B-8CAB-63F05652A406}" srcOrd="0" destOrd="0" presId="urn:microsoft.com/office/officeart/2008/layout/VerticalCurvedList"/>
    <dgm:cxn modelId="{F4C24971-27A6-4213-8AE5-04031998A8D6}" type="presParOf" srcId="{4C8ABE09-ECAF-449B-8CAB-63F05652A406}" destId="{DE9E0152-1C2A-4B25-9B63-58121950B05A}" srcOrd="0" destOrd="0" presId="urn:microsoft.com/office/officeart/2008/layout/VerticalCurvedList"/>
    <dgm:cxn modelId="{309AEB19-C8C4-49A6-9BAE-F8F33822E394}" type="presParOf" srcId="{DE9E0152-1C2A-4B25-9B63-58121950B05A}" destId="{7301BA00-B289-48F8-BEAB-3ABBBDC5BF92}" srcOrd="0" destOrd="0" presId="urn:microsoft.com/office/officeart/2008/layout/VerticalCurvedList"/>
    <dgm:cxn modelId="{DD684157-4737-4303-96B8-B9CBCFB0EB22}" type="presParOf" srcId="{DE9E0152-1C2A-4B25-9B63-58121950B05A}" destId="{469CA17D-2199-46F7-82FF-0CAE0B5E11B7}" srcOrd="1" destOrd="0" presId="urn:microsoft.com/office/officeart/2008/layout/VerticalCurvedList"/>
    <dgm:cxn modelId="{023C8BA9-7769-4B5E-9604-0AAD6C85FC0F}" type="presParOf" srcId="{DE9E0152-1C2A-4B25-9B63-58121950B05A}" destId="{72941D2D-6859-4600-B7AE-A7457CA0768B}" srcOrd="2" destOrd="0" presId="urn:microsoft.com/office/officeart/2008/layout/VerticalCurvedList"/>
    <dgm:cxn modelId="{372F8E8B-54B4-4B7E-A43D-4C369EE03FA9}" type="presParOf" srcId="{DE9E0152-1C2A-4B25-9B63-58121950B05A}" destId="{51845699-5228-4320-8A9E-02FC03CE3EC2}" srcOrd="3" destOrd="0" presId="urn:microsoft.com/office/officeart/2008/layout/VerticalCurvedList"/>
    <dgm:cxn modelId="{EE299AAE-3295-4339-A335-C5CE4F02DD3F}" type="presParOf" srcId="{4C8ABE09-ECAF-449B-8CAB-63F05652A406}" destId="{5427398A-2772-4ACF-A0C8-6D8EF0DDAD03}" srcOrd="1" destOrd="0" presId="urn:microsoft.com/office/officeart/2008/layout/VerticalCurvedList"/>
    <dgm:cxn modelId="{2CA61D71-877F-4053-894C-0D2C56158991}" type="presParOf" srcId="{4C8ABE09-ECAF-449B-8CAB-63F05652A406}" destId="{8A3DF50A-6930-427E-BBD5-69A8E7DDF3F0}" srcOrd="2" destOrd="0" presId="urn:microsoft.com/office/officeart/2008/layout/VerticalCurvedList"/>
    <dgm:cxn modelId="{67C41889-C64F-4035-8939-A0179C537CB5}" type="presParOf" srcId="{8A3DF50A-6930-427E-BBD5-69A8E7DDF3F0}" destId="{9212C907-212F-4E52-AC08-991165FD1E2C}" srcOrd="0" destOrd="0" presId="urn:microsoft.com/office/officeart/2008/layout/VerticalCurvedList"/>
    <dgm:cxn modelId="{80F75F07-1834-4EC4-993D-85F4EB3B2F59}" type="presParOf" srcId="{4C8ABE09-ECAF-449B-8CAB-63F05652A406}" destId="{4D71E2C8-1DB1-4BB0-8A7F-0DC6BDBF436B}" srcOrd="3" destOrd="0" presId="urn:microsoft.com/office/officeart/2008/layout/VerticalCurvedList"/>
    <dgm:cxn modelId="{CBC65F1C-7A97-4121-B7A2-F03955446C55}" type="presParOf" srcId="{4C8ABE09-ECAF-449B-8CAB-63F05652A406}" destId="{79445A28-849F-4825-AB8B-F6BB5062D4F7}" srcOrd="4" destOrd="0" presId="urn:microsoft.com/office/officeart/2008/layout/VerticalCurvedList"/>
    <dgm:cxn modelId="{F6EECBC6-BD32-415F-99EB-ADC3CD6CE0FD}" type="presParOf" srcId="{79445A28-849F-4825-AB8B-F6BB5062D4F7}" destId="{C84A98C7-8F64-4D7F-9F93-ADA1B9C85404}" srcOrd="0" destOrd="0" presId="urn:microsoft.com/office/officeart/2008/layout/VerticalCurvedList"/>
    <dgm:cxn modelId="{6F1E981A-0684-40D3-AC51-74F6BF09BBD9}" type="presParOf" srcId="{4C8ABE09-ECAF-449B-8CAB-63F05652A406}" destId="{E07C29CD-9240-4656-AB95-295CA446FAC9}" srcOrd="5" destOrd="0" presId="urn:microsoft.com/office/officeart/2008/layout/VerticalCurvedList"/>
    <dgm:cxn modelId="{10A02821-7572-4CCA-BC60-A5D38293C769}" type="presParOf" srcId="{4C8ABE09-ECAF-449B-8CAB-63F05652A406}" destId="{F1F8F126-EB79-402D-AEF0-10422FDB7981}" srcOrd="6" destOrd="0" presId="urn:microsoft.com/office/officeart/2008/layout/VerticalCurvedList"/>
    <dgm:cxn modelId="{3585CFFC-60ED-4F03-861C-DF449CEA47EE}" type="presParOf" srcId="{F1F8F126-EB79-402D-AEF0-10422FDB7981}" destId="{125D8819-17BA-4ADF-BD97-1A1BB3552C7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CA17D-2199-46F7-82FF-0CAE0B5E11B7}">
      <dsp:nvSpPr>
        <dsp:cNvPr id="0" name=""/>
        <dsp:cNvSpPr/>
      </dsp:nvSpPr>
      <dsp:spPr>
        <a:xfrm>
          <a:off x="-1571094" y="-244795"/>
          <a:ext cx="1881423" cy="1881423"/>
        </a:xfrm>
        <a:prstGeom prst="blockArc">
          <a:avLst>
            <a:gd name="adj1" fmla="val 18900000"/>
            <a:gd name="adj2" fmla="val 2700000"/>
            <a:gd name="adj3" fmla="val 1148"/>
          </a:avLst>
        </a:pr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27398A-2772-4ACF-A0C8-6D8EF0DDAD03}">
      <dsp:nvSpPr>
        <dsp:cNvPr id="0" name=""/>
        <dsp:cNvSpPr/>
      </dsp:nvSpPr>
      <dsp:spPr>
        <a:xfrm>
          <a:off x="199411" y="1391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/>
            <a:t>[First]</a:t>
          </a:r>
          <a:endParaRPr lang="fr-FR" sz="1400" i="1" kern="1200" dirty="0"/>
        </a:p>
      </dsp:txBody>
      <dsp:txXfrm>
        <a:off x="199411" y="139183"/>
        <a:ext cx="3798862" cy="278366"/>
      </dsp:txXfrm>
    </dsp:sp>
    <dsp:sp modelId="{9212C907-212F-4E52-AC08-991165FD1E2C}">
      <dsp:nvSpPr>
        <dsp:cNvPr id="0" name=""/>
        <dsp:cNvSpPr/>
      </dsp:nvSpPr>
      <dsp:spPr>
        <a:xfrm>
          <a:off x="25432" y="1043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71E2C8-1DB1-4BB0-8A7F-0DC6BDBF436B}">
      <dsp:nvSpPr>
        <dsp:cNvPr id="0" name=""/>
        <dsp:cNvSpPr/>
      </dsp:nvSpPr>
      <dsp:spPr>
        <a:xfrm>
          <a:off x="300597" y="556733"/>
          <a:ext cx="3697676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i="1" kern="1200" dirty="0" smtClean="0">
              <a:ln/>
            </a:rPr>
            <a:t>[Second]</a:t>
          </a:r>
          <a:endParaRPr lang="fr-FR" sz="1400" i="1" kern="1200" dirty="0">
            <a:ln/>
          </a:endParaRPr>
        </a:p>
      </dsp:txBody>
      <dsp:txXfrm>
        <a:off x="300597" y="556733"/>
        <a:ext cx="3697676" cy="278366"/>
      </dsp:txXfrm>
    </dsp:sp>
    <dsp:sp modelId="{C84A98C7-8F64-4D7F-9F93-ADA1B9C85404}">
      <dsp:nvSpPr>
        <dsp:cNvPr id="0" name=""/>
        <dsp:cNvSpPr/>
      </dsp:nvSpPr>
      <dsp:spPr>
        <a:xfrm>
          <a:off x="126618" y="52193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7C29CD-9240-4656-AB95-295CA446FAC9}">
      <dsp:nvSpPr>
        <dsp:cNvPr id="0" name=""/>
        <dsp:cNvSpPr/>
      </dsp:nvSpPr>
      <dsp:spPr>
        <a:xfrm>
          <a:off x="199411" y="974283"/>
          <a:ext cx="3798862" cy="2783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0953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1" kern="1200" dirty="0" smtClean="0">
              <a:ln/>
            </a:rPr>
            <a:t>[Third]</a:t>
          </a:r>
          <a:endParaRPr lang="fr-FR" sz="1400" i="1" kern="1200" dirty="0">
            <a:ln/>
          </a:endParaRPr>
        </a:p>
      </dsp:txBody>
      <dsp:txXfrm>
        <a:off x="199411" y="974283"/>
        <a:ext cx="3798862" cy="278366"/>
      </dsp:txXfrm>
    </dsp:sp>
    <dsp:sp modelId="{125D8819-17BA-4ADF-BD97-1A1BB3552C7C}">
      <dsp:nvSpPr>
        <dsp:cNvPr id="0" name=""/>
        <dsp:cNvSpPr/>
      </dsp:nvSpPr>
      <dsp:spPr>
        <a:xfrm>
          <a:off x="25432" y="939487"/>
          <a:ext cx="347958" cy="3479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00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73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7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197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055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669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78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30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59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896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32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81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4.xml"/><Relationship Id="rId13" Type="http://schemas.openxmlformats.org/officeDocument/2006/relationships/diagramData" Target="../diagrams/data35.xml"/><Relationship Id="rId18" Type="http://schemas.openxmlformats.org/officeDocument/2006/relationships/diagramData" Target="../diagrams/data36.xml"/><Relationship Id="rId3" Type="http://schemas.openxmlformats.org/officeDocument/2006/relationships/diagramData" Target="../diagrams/data33.xml"/><Relationship Id="rId21" Type="http://schemas.openxmlformats.org/officeDocument/2006/relationships/diagramColors" Target="../diagrams/colors36.xml"/><Relationship Id="rId7" Type="http://schemas.microsoft.com/office/2007/relationships/diagramDrawing" Target="../diagrams/drawing33.xml"/><Relationship Id="rId12" Type="http://schemas.microsoft.com/office/2007/relationships/diagramDrawing" Target="../diagrams/drawing34.xml"/><Relationship Id="rId17" Type="http://schemas.microsoft.com/office/2007/relationships/diagramDrawing" Target="../diagrams/drawing35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35.xml"/><Relationship Id="rId20" Type="http://schemas.openxmlformats.org/officeDocument/2006/relationships/diagramQuickStyle" Target="../diagrams/quickStyle3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3.xml"/><Relationship Id="rId11" Type="http://schemas.openxmlformats.org/officeDocument/2006/relationships/diagramColors" Target="../diagrams/colors34.xml"/><Relationship Id="rId5" Type="http://schemas.openxmlformats.org/officeDocument/2006/relationships/diagramQuickStyle" Target="../diagrams/quickStyle33.xml"/><Relationship Id="rId15" Type="http://schemas.openxmlformats.org/officeDocument/2006/relationships/diagramQuickStyle" Target="../diagrams/quickStyle35.xml"/><Relationship Id="rId10" Type="http://schemas.openxmlformats.org/officeDocument/2006/relationships/diagramQuickStyle" Target="../diagrams/quickStyle34.xml"/><Relationship Id="rId19" Type="http://schemas.openxmlformats.org/officeDocument/2006/relationships/diagramLayout" Target="../diagrams/layout36.xml"/><Relationship Id="rId4" Type="http://schemas.openxmlformats.org/officeDocument/2006/relationships/diagramLayout" Target="../diagrams/layout33.xml"/><Relationship Id="rId9" Type="http://schemas.openxmlformats.org/officeDocument/2006/relationships/diagramLayout" Target="../diagrams/layout34.xml"/><Relationship Id="rId14" Type="http://schemas.openxmlformats.org/officeDocument/2006/relationships/diagramLayout" Target="../diagrams/layout35.xml"/><Relationship Id="rId22" Type="http://schemas.microsoft.com/office/2007/relationships/diagramDrawing" Target="../diagrams/drawing3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Data" Target="../diagrams/data7.xml"/><Relationship Id="rId18" Type="http://schemas.openxmlformats.org/officeDocument/2006/relationships/diagramData" Target="../diagrams/data8.xml"/><Relationship Id="rId3" Type="http://schemas.openxmlformats.org/officeDocument/2006/relationships/diagramData" Target="../diagrams/data5.xml"/><Relationship Id="rId21" Type="http://schemas.openxmlformats.org/officeDocument/2006/relationships/diagramColors" Target="../diagrams/colors8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7.xml"/><Relationship Id="rId20" Type="http://schemas.openxmlformats.org/officeDocument/2006/relationships/diagramQuickStyle" Target="../diagrams/quickStyl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6.xml"/><Relationship Id="rId19" Type="http://schemas.openxmlformats.org/officeDocument/2006/relationships/diagramLayout" Target="../diagrams/layout8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Relationship Id="rId22" Type="http://schemas.microsoft.com/office/2007/relationships/diagramDrawing" Target="../diagrams/drawing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diagramData" Target="../diagrams/data11.xml"/><Relationship Id="rId18" Type="http://schemas.openxmlformats.org/officeDocument/2006/relationships/diagramData" Target="../diagrams/data12.xml"/><Relationship Id="rId3" Type="http://schemas.openxmlformats.org/officeDocument/2006/relationships/diagramData" Target="../diagrams/data9.xml"/><Relationship Id="rId21" Type="http://schemas.openxmlformats.org/officeDocument/2006/relationships/diagramColors" Target="../diagrams/colors12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17" Type="http://schemas.microsoft.com/office/2007/relationships/diagramDrawing" Target="../diagrams/drawing11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11.xml"/><Relationship Id="rId20" Type="http://schemas.openxmlformats.org/officeDocument/2006/relationships/diagramQuickStyle" Target="../diagrams/quickStyl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5" Type="http://schemas.openxmlformats.org/officeDocument/2006/relationships/diagramQuickStyle" Target="../diagrams/quickStyle11.xml"/><Relationship Id="rId10" Type="http://schemas.openxmlformats.org/officeDocument/2006/relationships/diagramQuickStyle" Target="../diagrams/quickStyle10.xml"/><Relationship Id="rId19" Type="http://schemas.openxmlformats.org/officeDocument/2006/relationships/diagramLayout" Target="../diagrams/layout12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Relationship Id="rId14" Type="http://schemas.openxmlformats.org/officeDocument/2006/relationships/diagramLayout" Target="../diagrams/layout11.xml"/><Relationship Id="rId22" Type="http://schemas.microsoft.com/office/2007/relationships/diagramDrawing" Target="../diagrams/drawing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13" Type="http://schemas.openxmlformats.org/officeDocument/2006/relationships/diagramData" Target="../diagrams/data15.xml"/><Relationship Id="rId18" Type="http://schemas.openxmlformats.org/officeDocument/2006/relationships/diagramData" Target="../diagrams/data16.xml"/><Relationship Id="rId3" Type="http://schemas.openxmlformats.org/officeDocument/2006/relationships/diagramData" Target="../diagrams/data13.xml"/><Relationship Id="rId21" Type="http://schemas.openxmlformats.org/officeDocument/2006/relationships/diagramColors" Target="../diagrams/colors16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17" Type="http://schemas.microsoft.com/office/2007/relationships/diagramDrawing" Target="../diagrams/drawing15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15.xml"/><Relationship Id="rId20" Type="http://schemas.openxmlformats.org/officeDocument/2006/relationships/diagramQuickStyle" Target="../diagrams/quickStyl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4.xml"/><Relationship Id="rId19" Type="http://schemas.openxmlformats.org/officeDocument/2006/relationships/diagramLayout" Target="../diagrams/layout16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Relationship Id="rId14" Type="http://schemas.openxmlformats.org/officeDocument/2006/relationships/diagramLayout" Target="../diagrams/layout15.xml"/><Relationship Id="rId22" Type="http://schemas.microsoft.com/office/2007/relationships/diagramDrawing" Target="../diagrams/drawing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13" Type="http://schemas.openxmlformats.org/officeDocument/2006/relationships/diagramData" Target="../diagrams/data19.xml"/><Relationship Id="rId18" Type="http://schemas.openxmlformats.org/officeDocument/2006/relationships/diagramData" Target="../diagrams/data20.xml"/><Relationship Id="rId3" Type="http://schemas.openxmlformats.org/officeDocument/2006/relationships/diagramData" Target="../diagrams/data17.xml"/><Relationship Id="rId21" Type="http://schemas.openxmlformats.org/officeDocument/2006/relationships/diagramColors" Target="../diagrams/colors20.xml"/><Relationship Id="rId7" Type="http://schemas.microsoft.com/office/2007/relationships/diagramDrawing" Target="../diagrams/drawing17.xml"/><Relationship Id="rId12" Type="http://schemas.microsoft.com/office/2007/relationships/diagramDrawing" Target="../diagrams/drawing18.xml"/><Relationship Id="rId17" Type="http://schemas.microsoft.com/office/2007/relationships/diagramDrawing" Target="../diagrams/drawing19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19.xml"/><Relationship Id="rId20" Type="http://schemas.openxmlformats.org/officeDocument/2006/relationships/diagramQuickStyle" Target="../diagrams/quickStyl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11" Type="http://schemas.openxmlformats.org/officeDocument/2006/relationships/diagramColors" Target="../diagrams/colors18.xml"/><Relationship Id="rId5" Type="http://schemas.openxmlformats.org/officeDocument/2006/relationships/diagramQuickStyle" Target="../diagrams/quickStyle17.xml"/><Relationship Id="rId15" Type="http://schemas.openxmlformats.org/officeDocument/2006/relationships/diagramQuickStyle" Target="../diagrams/quickStyle19.xml"/><Relationship Id="rId10" Type="http://schemas.openxmlformats.org/officeDocument/2006/relationships/diagramQuickStyle" Target="../diagrams/quickStyle18.xml"/><Relationship Id="rId19" Type="http://schemas.openxmlformats.org/officeDocument/2006/relationships/diagramLayout" Target="../diagrams/layout20.xml"/><Relationship Id="rId4" Type="http://schemas.openxmlformats.org/officeDocument/2006/relationships/diagramLayout" Target="../diagrams/layout17.xml"/><Relationship Id="rId9" Type="http://schemas.openxmlformats.org/officeDocument/2006/relationships/diagramLayout" Target="../diagrams/layout18.xml"/><Relationship Id="rId14" Type="http://schemas.openxmlformats.org/officeDocument/2006/relationships/diagramLayout" Target="../diagrams/layout19.xml"/><Relationship Id="rId22" Type="http://schemas.microsoft.com/office/2007/relationships/diagramDrawing" Target="../diagrams/drawing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.xml"/><Relationship Id="rId13" Type="http://schemas.openxmlformats.org/officeDocument/2006/relationships/diagramData" Target="../diagrams/data23.xml"/><Relationship Id="rId18" Type="http://schemas.openxmlformats.org/officeDocument/2006/relationships/diagramData" Target="../diagrams/data24.xml"/><Relationship Id="rId3" Type="http://schemas.openxmlformats.org/officeDocument/2006/relationships/diagramData" Target="../diagrams/data21.xml"/><Relationship Id="rId21" Type="http://schemas.openxmlformats.org/officeDocument/2006/relationships/diagramColors" Target="../diagrams/colors24.xml"/><Relationship Id="rId7" Type="http://schemas.microsoft.com/office/2007/relationships/diagramDrawing" Target="../diagrams/drawing21.xml"/><Relationship Id="rId12" Type="http://schemas.microsoft.com/office/2007/relationships/diagramDrawing" Target="../diagrams/drawing22.xml"/><Relationship Id="rId17" Type="http://schemas.microsoft.com/office/2007/relationships/diagramDrawing" Target="../diagrams/drawing23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23.xml"/><Relationship Id="rId20" Type="http://schemas.openxmlformats.org/officeDocument/2006/relationships/diagramQuickStyle" Target="../diagrams/quickStyl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11" Type="http://schemas.openxmlformats.org/officeDocument/2006/relationships/diagramColors" Target="../diagrams/colors22.xml"/><Relationship Id="rId5" Type="http://schemas.openxmlformats.org/officeDocument/2006/relationships/diagramQuickStyle" Target="../diagrams/quickStyle21.xml"/><Relationship Id="rId15" Type="http://schemas.openxmlformats.org/officeDocument/2006/relationships/diagramQuickStyle" Target="../diagrams/quickStyle23.xml"/><Relationship Id="rId10" Type="http://schemas.openxmlformats.org/officeDocument/2006/relationships/diagramQuickStyle" Target="../diagrams/quickStyle22.xml"/><Relationship Id="rId19" Type="http://schemas.openxmlformats.org/officeDocument/2006/relationships/diagramLayout" Target="../diagrams/layout24.xml"/><Relationship Id="rId4" Type="http://schemas.openxmlformats.org/officeDocument/2006/relationships/diagramLayout" Target="../diagrams/layout21.xml"/><Relationship Id="rId9" Type="http://schemas.openxmlformats.org/officeDocument/2006/relationships/diagramLayout" Target="../diagrams/layout22.xml"/><Relationship Id="rId14" Type="http://schemas.openxmlformats.org/officeDocument/2006/relationships/diagramLayout" Target="../diagrams/layout23.xml"/><Relationship Id="rId22" Type="http://schemas.microsoft.com/office/2007/relationships/diagramDrawing" Target="../diagrams/drawing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6.xml"/><Relationship Id="rId13" Type="http://schemas.openxmlformats.org/officeDocument/2006/relationships/diagramData" Target="../diagrams/data27.xml"/><Relationship Id="rId18" Type="http://schemas.openxmlformats.org/officeDocument/2006/relationships/diagramData" Target="../diagrams/data28.xml"/><Relationship Id="rId3" Type="http://schemas.openxmlformats.org/officeDocument/2006/relationships/diagramData" Target="../diagrams/data25.xml"/><Relationship Id="rId21" Type="http://schemas.openxmlformats.org/officeDocument/2006/relationships/diagramColors" Target="../diagrams/colors28.xml"/><Relationship Id="rId7" Type="http://schemas.microsoft.com/office/2007/relationships/diagramDrawing" Target="../diagrams/drawing25.xml"/><Relationship Id="rId12" Type="http://schemas.microsoft.com/office/2007/relationships/diagramDrawing" Target="../diagrams/drawing26.xml"/><Relationship Id="rId17" Type="http://schemas.microsoft.com/office/2007/relationships/diagramDrawing" Target="../diagrams/drawing27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27.xml"/><Relationship Id="rId20" Type="http://schemas.openxmlformats.org/officeDocument/2006/relationships/diagramQuickStyle" Target="../diagrams/quickStyl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5.xml"/><Relationship Id="rId11" Type="http://schemas.openxmlformats.org/officeDocument/2006/relationships/diagramColors" Target="../diagrams/colors26.xml"/><Relationship Id="rId5" Type="http://schemas.openxmlformats.org/officeDocument/2006/relationships/diagramQuickStyle" Target="../diagrams/quickStyle25.xml"/><Relationship Id="rId15" Type="http://schemas.openxmlformats.org/officeDocument/2006/relationships/diagramQuickStyle" Target="../diagrams/quickStyle27.xml"/><Relationship Id="rId10" Type="http://schemas.openxmlformats.org/officeDocument/2006/relationships/diagramQuickStyle" Target="../diagrams/quickStyle26.xml"/><Relationship Id="rId19" Type="http://schemas.openxmlformats.org/officeDocument/2006/relationships/diagramLayout" Target="../diagrams/layout28.xml"/><Relationship Id="rId4" Type="http://schemas.openxmlformats.org/officeDocument/2006/relationships/diagramLayout" Target="../diagrams/layout25.xml"/><Relationship Id="rId9" Type="http://schemas.openxmlformats.org/officeDocument/2006/relationships/diagramLayout" Target="../diagrams/layout26.xml"/><Relationship Id="rId14" Type="http://schemas.openxmlformats.org/officeDocument/2006/relationships/diagramLayout" Target="../diagrams/layout27.xml"/><Relationship Id="rId22" Type="http://schemas.microsoft.com/office/2007/relationships/diagramDrawing" Target="../diagrams/drawing2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0.xml"/><Relationship Id="rId13" Type="http://schemas.openxmlformats.org/officeDocument/2006/relationships/diagramData" Target="../diagrams/data31.xml"/><Relationship Id="rId18" Type="http://schemas.openxmlformats.org/officeDocument/2006/relationships/diagramData" Target="../diagrams/data32.xml"/><Relationship Id="rId3" Type="http://schemas.openxmlformats.org/officeDocument/2006/relationships/diagramData" Target="../diagrams/data29.xml"/><Relationship Id="rId21" Type="http://schemas.openxmlformats.org/officeDocument/2006/relationships/diagramColors" Target="../diagrams/colors32.xml"/><Relationship Id="rId7" Type="http://schemas.microsoft.com/office/2007/relationships/diagramDrawing" Target="../diagrams/drawing29.xml"/><Relationship Id="rId12" Type="http://schemas.microsoft.com/office/2007/relationships/diagramDrawing" Target="../diagrams/drawing30.xml"/><Relationship Id="rId17" Type="http://schemas.microsoft.com/office/2007/relationships/diagramDrawing" Target="../diagrams/drawing31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31.xml"/><Relationship Id="rId20" Type="http://schemas.openxmlformats.org/officeDocument/2006/relationships/diagramQuickStyle" Target="../diagrams/quickStyle3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9.xml"/><Relationship Id="rId11" Type="http://schemas.openxmlformats.org/officeDocument/2006/relationships/diagramColors" Target="../diagrams/colors30.xml"/><Relationship Id="rId5" Type="http://schemas.openxmlformats.org/officeDocument/2006/relationships/diagramQuickStyle" Target="../diagrams/quickStyle29.xml"/><Relationship Id="rId15" Type="http://schemas.openxmlformats.org/officeDocument/2006/relationships/diagramQuickStyle" Target="../diagrams/quickStyle31.xml"/><Relationship Id="rId10" Type="http://schemas.openxmlformats.org/officeDocument/2006/relationships/diagramQuickStyle" Target="../diagrams/quickStyle30.xml"/><Relationship Id="rId19" Type="http://schemas.openxmlformats.org/officeDocument/2006/relationships/diagramLayout" Target="../diagrams/layout32.xml"/><Relationship Id="rId4" Type="http://schemas.openxmlformats.org/officeDocument/2006/relationships/diagramLayout" Target="../diagrams/layout29.xml"/><Relationship Id="rId9" Type="http://schemas.openxmlformats.org/officeDocument/2006/relationships/diagramLayout" Target="../diagrams/layout30.xml"/><Relationship Id="rId14" Type="http://schemas.openxmlformats.org/officeDocument/2006/relationships/diagramLayout" Target="../diagrams/layout31.xml"/><Relationship Id="rId22" Type="http://schemas.microsoft.com/office/2007/relationships/diagramDrawing" Target="../diagrams/drawin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517061"/>
            <a:ext cx="4316719" cy="1077381"/>
          </a:xfrm>
          <a:prstGeom prst="rect">
            <a:avLst/>
          </a:prstGeom>
        </p:spPr>
      </p:pic>
      <p:sp>
        <p:nvSpPr>
          <p:cNvPr id="49" name="ZoneTexte 48"/>
          <p:cNvSpPr txBox="1"/>
          <p:nvPr/>
        </p:nvSpPr>
        <p:spPr>
          <a:xfrm>
            <a:off x="1181100" y="1628775"/>
            <a:ext cx="9648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IRO STRATEGY</a:t>
            </a:r>
            <a:endParaRPr lang="fr-FR" sz="6000" b="1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ctr"/>
            <a:r>
              <a:rPr lang="fr-FR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Survey </a:t>
            </a:r>
            <a:r>
              <a:rPr lang="fr-FR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fr-FR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05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sp>
        <p:nvSpPr>
          <p:cNvPr id="50" name="ZoneTexte 49"/>
          <p:cNvSpPr txBox="1"/>
          <p:nvPr/>
        </p:nvSpPr>
        <p:spPr>
          <a:xfrm>
            <a:off x="1630279" y="389247"/>
            <a:ext cx="9648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O</a:t>
            </a:r>
            <a:r>
              <a:rPr lang="en-US" sz="3200" dirty="0" smtClean="0"/>
              <a:t>perational </a:t>
            </a:r>
            <a:r>
              <a:rPr lang="en-US" sz="3200" dirty="0"/>
              <a:t>challenges </a:t>
            </a:r>
            <a:r>
              <a:rPr lang="en-US" sz="3200" dirty="0" smtClean="0"/>
              <a:t>of </a:t>
            </a:r>
            <a:r>
              <a:rPr lang="en-US" sz="3200" dirty="0"/>
              <a:t>IRO</a:t>
            </a:r>
            <a:endParaRPr lang="fr-FR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89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630279" y="389247"/>
            <a:ext cx="964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</a:t>
            </a:r>
            <a:r>
              <a:rPr lang="en-US" sz="3600" dirty="0" smtClean="0"/>
              <a:t>nternational </a:t>
            </a:r>
            <a:r>
              <a:rPr lang="en-US" sz="3600" dirty="0"/>
              <a:t>strategic goals </a:t>
            </a:r>
            <a:r>
              <a:rPr lang="en-US" sz="3600" dirty="0" smtClean="0"/>
              <a:t>promoted by IRO</a:t>
            </a: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742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630279" y="389247"/>
            <a:ext cx="964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</a:t>
            </a:r>
            <a:r>
              <a:rPr lang="en-US" sz="3600" dirty="0" smtClean="0"/>
              <a:t>nternational </a:t>
            </a:r>
            <a:r>
              <a:rPr lang="en-US" sz="3600" dirty="0"/>
              <a:t>strategic goals </a:t>
            </a:r>
            <a:r>
              <a:rPr lang="en-US" sz="3600" dirty="0" smtClean="0"/>
              <a:t>promoted by IRO</a:t>
            </a: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815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630279" y="389247"/>
            <a:ext cx="9648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I</a:t>
            </a:r>
            <a:r>
              <a:rPr lang="en-US" sz="3600" dirty="0" smtClean="0"/>
              <a:t>nternational </a:t>
            </a:r>
            <a:r>
              <a:rPr lang="en-US" sz="3600" dirty="0"/>
              <a:t>strategic goals </a:t>
            </a:r>
            <a:r>
              <a:rPr lang="en-US" sz="3600" dirty="0" smtClean="0"/>
              <a:t>promoted by IRO</a:t>
            </a:r>
            <a:endParaRPr lang="fr-FR" sz="2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977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sp>
        <p:nvSpPr>
          <p:cNvPr id="49" name="ZoneTexte 48"/>
          <p:cNvSpPr txBox="1"/>
          <p:nvPr/>
        </p:nvSpPr>
        <p:spPr>
          <a:xfrm>
            <a:off x="1630279" y="389247"/>
            <a:ext cx="9648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</a:t>
            </a:r>
            <a:r>
              <a:rPr lang="en-US" sz="2400" dirty="0" smtClean="0"/>
              <a:t>hallenges </a:t>
            </a:r>
            <a:r>
              <a:rPr lang="en-US" sz="2400" dirty="0"/>
              <a:t>of </a:t>
            </a:r>
            <a:r>
              <a:rPr lang="en-US" sz="2400" dirty="0" smtClean="0"/>
              <a:t>IRO </a:t>
            </a:r>
            <a:r>
              <a:rPr lang="en-US" sz="2400" dirty="0"/>
              <a:t>related to the implementation of </a:t>
            </a:r>
            <a:r>
              <a:rPr lang="en-US" sz="2400" dirty="0" smtClean="0"/>
              <a:t>the university strategy</a:t>
            </a:r>
            <a:endParaRPr lang="fr-FR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23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sp>
        <p:nvSpPr>
          <p:cNvPr id="49" name="ZoneTexte 48"/>
          <p:cNvSpPr txBox="1"/>
          <p:nvPr/>
        </p:nvSpPr>
        <p:spPr>
          <a:xfrm>
            <a:off x="1630279" y="389247"/>
            <a:ext cx="9648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</a:t>
            </a:r>
            <a:r>
              <a:rPr lang="en-US" sz="2400" dirty="0" smtClean="0"/>
              <a:t>hallenges </a:t>
            </a:r>
            <a:r>
              <a:rPr lang="en-US" sz="2400" dirty="0"/>
              <a:t>of </a:t>
            </a:r>
            <a:r>
              <a:rPr lang="en-US" sz="2400" dirty="0" smtClean="0"/>
              <a:t>IRO </a:t>
            </a:r>
            <a:r>
              <a:rPr lang="en-US" sz="2400" dirty="0"/>
              <a:t>related to the implementation of </a:t>
            </a:r>
            <a:r>
              <a:rPr lang="en-US" sz="2400" dirty="0" smtClean="0"/>
              <a:t>the university strategy</a:t>
            </a:r>
            <a:endParaRPr lang="fr-FR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5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sp>
        <p:nvSpPr>
          <p:cNvPr id="49" name="ZoneTexte 48"/>
          <p:cNvSpPr txBox="1"/>
          <p:nvPr/>
        </p:nvSpPr>
        <p:spPr>
          <a:xfrm>
            <a:off x="1630279" y="389247"/>
            <a:ext cx="9648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</a:t>
            </a:r>
            <a:r>
              <a:rPr lang="en-US" sz="2400" dirty="0" smtClean="0"/>
              <a:t>hallenges </a:t>
            </a:r>
            <a:r>
              <a:rPr lang="en-US" sz="2400" dirty="0"/>
              <a:t>of </a:t>
            </a:r>
            <a:r>
              <a:rPr lang="en-US" sz="2400" dirty="0" smtClean="0"/>
              <a:t>IRO </a:t>
            </a:r>
            <a:r>
              <a:rPr lang="en-US" sz="2400" dirty="0"/>
              <a:t>related to the implementation of </a:t>
            </a:r>
            <a:r>
              <a:rPr lang="en-US" sz="2400" dirty="0" smtClean="0"/>
              <a:t>the university strategy</a:t>
            </a:r>
            <a:endParaRPr lang="fr-FR" sz="2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89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sp>
        <p:nvSpPr>
          <p:cNvPr id="50" name="ZoneTexte 49"/>
          <p:cNvSpPr txBox="1"/>
          <p:nvPr/>
        </p:nvSpPr>
        <p:spPr>
          <a:xfrm>
            <a:off x="1630279" y="389247"/>
            <a:ext cx="9648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O</a:t>
            </a:r>
            <a:r>
              <a:rPr lang="en-US" sz="3200" dirty="0" smtClean="0"/>
              <a:t>perational </a:t>
            </a:r>
            <a:r>
              <a:rPr lang="en-US" sz="3200" dirty="0"/>
              <a:t>challenges </a:t>
            </a:r>
            <a:r>
              <a:rPr lang="en-US" sz="3200" dirty="0" smtClean="0"/>
              <a:t>of </a:t>
            </a:r>
            <a:r>
              <a:rPr lang="en-US" sz="3200" dirty="0"/>
              <a:t>IRO</a:t>
            </a:r>
            <a:endParaRPr lang="fr-FR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96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983705"/>
            <a:ext cx="2447027" cy="610737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436915" y="1507413"/>
            <a:ext cx="5574319" cy="1507646"/>
            <a:chOff x="436915" y="1507413"/>
            <a:chExt cx="5574319" cy="1507646"/>
          </a:xfrm>
        </p:grpSpPr>
        <p:grpSp>
          <p:nvGrpSpPr>
            <p:cNvPr id="33" name="Groupe 32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39" name="Groupe 38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41" name="Diagramme 40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362980950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3" r:lo="rId4" r:qs="rId5" r:cs="rId6"/>
                  </a:graphicData>
                </a:graphic>
              </p:graphicFrame>
              <p:sp>
                <p:nvSpPr>
                  <p:cNvPr id="42" name="ZoneTexte 41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40" name="ZoneTexte 39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38" name="ZoneTexte 37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79" name="Groupe 78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0" name="Ellipse 79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1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56" name="Groupe 55"/>
          <p:cNvGrpSpPr/>
          <p:nvPr/>
        </p:nvGrpSpPr>
        <p:grpSpPr>
          <a:xfrm>
            <a:off x="472465" y="3638957"/>
            <a:ext cx="5574319" cy="1507646"/>
            <a:chOff x="436915" y="1507413"/>
            <a:chExt cx="5574319" cy="1507646"/>
          </a:xfrm>
        </p:grpSpPr>
        <p:grpSp>
          <p:nvGrpSpPr>
            <p:cNvPr id="57" name="Groupe 56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84" name="Groupe 83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86" name="Groupe 85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88" name="Diagramme 87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8" r:lo="rId9" r:qs="rId10" r:cs="rId11"/>
                  </a:graphicData>
                </a:graphic>
              </p:graphicFrame>
              <p:sp>
                <p:nvSpPr>
                  <p:cNvPr id="89" name="ZoneTexte 88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87" name="ZoneTexte 86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85" name="ZoneTexte 84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82" name="Ellipse 81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83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90" name="Groupe 89"/>
          <p:cNvGrpSpPr/>
          <p:nvPr/>
        </p:nvGrpSpPr>
        <p:grpSpPr>
          <a:xfrm>
            <a:off x="6454691" y="1583743"/>
            <a:ext cx="5574319" cy="1507646"/>
            <a:chOff x="436915" y="1507413"/>
            <a:chExt cx="5574319" cy="1507646"/>
          </a:xfrm>
        </p:grpSpPr>
        <p:grpSp>
          <p:nvGrpSpPr>
            <p:cNvPr id="91" name="Groupe 90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95" name="Groupe 94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97" name="Groupe 96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99" name="Diagramme 98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3" r:lo="rId14" r:qs="rId15" r:cs="rId16"/>
                  </a:graphicData>
                </a:graphic>
              </p:graphicFrame>
              <p:sp>
                <p:nvSpPr>
                  <p:cNvPr id="100" name="ZoneTexte 99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98" name="ZoneTexte 97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96" name="ZoneTexte 95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92" name="Groupe 91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93" name="Ellipse 92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94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grpSp>
        <p:nvGrpSpPr>
          <p:cNvPr id="101" name="Groupe 100"/>
          <p:cNvGrpSpPr/>
          <p:nvPr/>
        </p:nvGrpSpPr>
        <p:grpSpPr>
          <a:xfrm>
            <a:off x="6454691" y="3640765"/>
            <a:ext cx="5574319" cy="1507646"/>
            <a:chOff x="436915" y="1507413"/>
            <a:chExt cx="5574319" cy="1507646"/>
          </a:xfrm>
        </p:grpSpPr>
        <p:grpSp>
          <p:nvGrpSpPr>
            <p:cNvPr id="102" name="Groupe 101"/>
            <p:cNvGrpSpPr/>
            <p:nvPr/>
          </p:nvGrpSpPr>
          <p:grpSpPr>
            <a:xfrm>
              <a:off x="1999978" y="1579266"/>
              <a:ext cx="4011256" cy="1391833"/>
              <a:chOff x="2124849" y="1860884"/>
              <a:chExt cx="4011256" cy="1391833"/>
            </a:xfrm>
          </p:grpSpPr>
          <p:grpSp>
            <p:nvGrpSpPr>
              <p:cNvPr id="106" name="Groupe 105"/>
              <p:cNvGrpSpPr/>
              <p:nvPr/>
            </p:nvGrpSpPr>
            <p:grpSpPr>
              <a:xfrm>
                <a:off x="2124849" y="1860884"/>
                <a:ext cx="4011256" cy="1391833"/>
                <a:chOff x="2124849" y="1860884"/>
                <a:chExt cx="4011256" cy="1391833"/>
              </a:xfrm>
            </p:grpSpPr>
            <p:grpSp>
              <p:nvGrpSpPr>
                <p:cNvPr id="108" name="Groupe 107"/>
                <p:cNvGrpSpPr/>
                <p:nvPr/>
              </p:nvGrpSpPr>
              <p:grpSpPr>
                <a:xfrm>
                  <a:off x="2124849" y="1860884"/>
                  <a:ext cx="4011256" cy="1391833"/>
                  <a:chOff x="2124849" y="1860884"/>
                  <a:chExt cx="4011256" cy="1391833"/>
                </a:xfrm>
              </p:grpSpPr>
              <p:graphicFrame>
                <p:nvGraphicFramePr>
                  <p:cNvPr id="110" name="Diagramme 109"/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204686759"/>
                      </p:ext>
                    </p:extLst>
                  </p:nvPr>
                </p:nvGraphicFramePr>
                <p:xfrm>
                  <a:off x="2124849" y="1860884"/>
                  <a:ext cx="4011256" cy="1391833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8" r:lo="rId19" r:qs="rId20" r:cs="rId21"/>
                  </a:graphicData>
                </a:graphic>
              </p:graphicFrame>
              <p:sp>
                <p:nvSpPr>
                  <p:cNvPr id="111" name="ZoneTexte 110"/>
                  <p:cNvSpPr txBox="1"/>
                  <p:nvPr/>
                </p:nvSpPr>
                <p:spPr>
                  <a:xfrm>
                    <a:off x="2173705" y="1941094"/>
                    <a:ext cx="32084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/>
                      <a:t>1</a:t>
                    </a:r>
                    <a:endParaRPr lang="fr-FR" dirty="0"/>
                  </a:p>
                </p:txBody>
              </p:sp>
            </p:grpSp>
            <p:sp>
              <p:nvSpPr>
                <p:cNvPr id="109" name="ZoneTexte 108"/>
                <p:cNvSpPr txBox="1"/>
                <p:nvPr/>
              </p:nvSpPr>
              <p:spPr>
                <a:xfrm>
                  <a:off x="2277978" y="2358188"/>
                  <a:ext cx="32084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dirty="0"/>
                    <a:t>2</a:t>
                  </a:r>
                </a:p>
              </p:txBody>
            </p:sp>
          </p:grpSp>
          <p:sp>
            <p:nvSpPr>
              <p:cNvPr id="107" name="ZoneTexte 106"/>
              <p:cNvSpPr txBox="1"/>
              <p:nvPr/>
            </p:nvSpPr>
            <p:spPr>
              <a:xfrm>
                <a:off x="2173705" y="2794061"/>
                <a:ext cx="3208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/>
                  <a:t>3</a:t>
                </a:r>
              </a:p>
            </p:txBody>
          </p:sp>
        </p:grpSp>
        <p:grpSp>
          <p:nvGrpSpPr>
            <p:cNvPr id="103" name="Groupe 102"/>
            <p:cNvGrpSpPr/>
            <p:nvPr/>
          </p:nvGrpSpPr>
          <p:grpSpPr>
            <a:xfrm>
              <a:off x="436915" y="1507413"/>
              <a:ext cx="1507646" cy="1507646"/>
              <a:chOff x="1029575" y="699374"/>
              <a:chExt cx="1507646" cy="1507646"/>
            </a:xfrm>
            <a:solidFill>
              <a:schemeClr val="tx2">
                <a:lumMod val="20000"/>
                <a:lumOff val="80000"/>
              </a:schemeClr>
            </a:solidFill>
          </p:grpSpPr>
          <p:sp>
            <p:nvSpPr>
              <p:cNvPr id="104" name="Ellipse 103"/>
              <p:cNvSpPr/>
              <p:nvPr/>
            </p:nvSpPr>
            <p:spPr>
              <a:xfrm>
                <a:off x="1029575" y="699374"/>
                <a:ext cx="1507646" cy="1507646"/>
              </a:xfrm>
              <a:prstGeom prst="ellipse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105" name="Ellipse 4"/>
              <p:cNvSpPr/>
              <p:nvPr/>
            </p:nvSpPr>
            <p:spPr>
              <a:xfrm>
                <a:off x="1250365" y="920164"/>
                <a:ext cx="1066066" cy="106606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35560" tIns="35560" rIns="35560" bIns="35560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FR" sz="2800" i="1" dirty="0" smtClean="0"/>
                  <a:t>Name of IRO</a:t>
                </a:r>
                <a:r>
                  <a:rPr lang="fr-FR" sz="4000" i="1" kern="1200" dirty="0" smtClean="0"/>
                  <a:t/>
                </a:r>
                <a:br>
                  <a:rPr lang="fr-FR" sz="4000" i="1" kern="1200" dirty="0" smtClean="0"/>
                </a:br>
                <a:r>
                  <a:rPr lang="fr-FR" sz="1100" i="1" dirty="0" smtClean="0"/>
                  <a:t>Name of </a:t>
                </a:r>
                <a:r>
                  <a:rPr lang="fr-FR" sz="1100" i="1" dirty="0" err="1" smtClean="0"/>
                  <a:t>university</a:t>
                </a:r>
                <a:endParaRPr lang="fr-FR" sz="1100" b="0" i="1" kern="1200" dirty="0" smtClean="0"/>
              </a:p>
            </p:txBody>
          </p:sp>
        </p:grpSp>
      </p:grpSp>
      <p:sp>
        <p:nvSpPr>
          <p:cNvPr id="50" name="ZoneTexte 49"/>
          <p:cNvSpPr txBox="1"/>
          <p:nvPr/>
        </p:nvSpPr>
        <p:spPr>
          <a:xfrm>
            <a:off x="1630279" y="389247"/>
            <a:ext cx="9648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O</a:t>
            </a:r>
            <a:r>
              <a:rPr lang="en-US" sz="3200" dirty="0" smtClean="0"/>
              <a:t>perational </a:t>
            </a:r>
            <a:r>
              <a:rPr lang="en-US" sz="3200" dirty="0"/>
              <a:t>challenges </a:t>
            </a:r>
            <a:r>
              <a:rPr lang="en-US" sz="3200" dirty="0" smtClean="0"/>
              <a:t>of </a:t>
            </a:r>
            <a:r>
              <a:rPr lang="en-US" sz="3200" dirty="0"/>
              <a:t>IRO</a:t>
            </a:r>
            <a:endParaRPr lang="fr-FR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26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607</Words>
  <Application>Microsoft Office PowerPoint</Application>
  <PresentationFormat>Grand écran</PresentationFormat>
  <Paragraphs>263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UVHC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Ryme Hassam</dc:creator>
  <cp:lastModifiedBy>Ryme Hassam</cp:lastModifiedBy>
  <cp:revision>29</cp:revision>
  <dcterms:created xsi:type="dcterms:W3CDTF">2023-01-16T09:25:01Z</dcterms:created>
  <dcterms:modified xsi:type="dcterms:W3CDTF">2023-02-06T15:33:41Z</dcterms:modified>
</cp:coreProperties>
</file>